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handoutMasterIdLst>
    <p:handoutMasterId r:id="rId21"/>
  </p:handoutMasterIdLst>
  <p:sldIdLst>
    <p:sldId id="261" r:id="rId2"/>
    <p:sldId id="265" r:id="rId3"/>
    <p:sldId id="256" r:id="rId4"/>
    <p:sldId id="281" r:id="rId5"/>
    <p:sldId id="277" r:id="rId6"/>
    <p:sldId id="282" r:id="rId7"/>
    <p:sldId id="285" r:id="rId8"/>
    <p:sldId id="263" r:id="rId9"/>
    <p:sldId id="275" r:id="rId10"/>
    <p:sldId id="276" r:id="rId11"/>
    <p:sldId id="287" r:id="rId12"/>
    <p:sldId id="286" r:id="rId13"/>
    <p:sldId id="258" r:id="rId14"/>
    <p:sldId id="259" r:id="rId15"/>
    <p:sldId id="283" r:id="rId16"/>
    <p:sldId id="284" r:id="rId17"/>
    <p:sldId id="264" r:id="rId18"/>
    <p:sldId id="279"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FF00FF"/>
    <a:srgbClr val="FFFF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29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40E6F3-6D0D-4A48-818E-D71B7BE11611}" type="datetimeFigureOut">
              <a:rPr lang="en-US" smtClean="0"/>
              <a:pPr/>
              <a:t>10/2/13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04264E-6553-48FA-B973-042C6890F2A9}" type="slidenum">
              <a:rPr lang="en-US" smtClean="0"/>
              <a:pPr/>
              <a:t>‹#›</a:t>
            </a:fld>
            <a:endParaRPr lang="en-US"/>
          </a:p>
        </p:txBody>
      </p:sp>
    </p:spTree>
    <p:extLst>
      <p:ext uri="{BB962C8B-B14F-4D97-AF65-F5344CB8AC3E}">
        <p14:creationId xmlns:p14="http://schemas.microsoft.com/office/powerpoint/2010/main" val="27773619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A60A4C-8A31-4711-880E-978640C07153}" type="datetimeFigureOut">
              <a:rPr lang="en-US" smtClean="0"/>
              <a:pPr/>
              <a:t>10/2/13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D8336F-48CD-4DFF-87D5-382B03B90C36}" type="slidenum">
              <a:rPr lang="en-US" smtClean="0"/>
              <a:pPr/>
              <a:t>‹#›</a:t>
            </a:fld>
            <a:endParaRPr lang="en-US"/>
          </a:p>
        </p:txBody>
      </p:sp>
    </p:spTree>
    <p:extLst>
      <p:ext uri="{BB962C8B-B14F-4D97-AF65-F5344CB8AC3E}">
        <p14:creationId xmlns:p14="http://schemas.microsoft.com/office/powerpoint/2010/main" val="357130192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Defense: Marty’s defense statements</a:t>
            </a:r>
          </a:p>
          <a:p>
            <a:r>
              <a:rPr lang="en-US" dirty="0" smtClean="0"/>
              <a:t>Prosecution: Textbook pgs. 38-41</a:t>
            </a:r>
            <a:endParaRPr lang="en-US" dirty="0"/>
          </a:p>
        </p:txBody>
      </p:sp>
      <p:sp>
        <p:nvSpPr>
          <p:cNvPr id="4" name="Slide Number Placeholder 3"/>
          <p:cNvSpPr>
            <a:spLocks noGrp="1"/>
          </p:cNvSpPr>
          <p:nvPr>
            <p:ph type="sldNum" sz="quarter" idx="10"/>
          </p:nvPr>
        </p:nvSpPr>
        <p:spPr/>
        <p:txBody>
          <a:bodyPr/>
          <a:lstStyle/>
          <a:p>
            <a:fld id="{BFD8336F-48CD-4DFF-87D5-382B03B90C36}"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Defense: Marty’s defense statements</a:t>
            </a:r>
          </a:p>
          <a:p>
            <a:r>
              <a:rPr lang="en-US" dirty="0" smtClean="0"/>
              <a:t>Prosecution: Textbook pgs. 38-41</a:t>
            </a:r>
            <a:endParaRPr lang="en-US" dirty="0"/>
          </a:p>
        </p:txBody>
      </p:sp>
      <p:sp>
        <p:nvSpPr>
          <p:cNvPr id="4" name="Slide Number Placeholder 3"/>
          <p:cNvSpPr>
            <a:spLocks noGrp="1"/>
          </p:cNvSpPr>
          <p:nvPr>
            <p:ph type="sldNum" sz="quarter" idx="10"/>
          </p:nvPr>
        </p:nvSpPr>
        <p:spPr/>
        <p:txBody>
          <a:bodyPr/>
          <a:lstStyle/>
          <a:p>
            <a:fld id="{BFD8336F-48CD-4DFF-87D5-382B03B90C36}"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Defense: Marty’s defense statements</a:t>
            </a:r>
          </a:p>
          <a:p>
            <a:r>
              <a:rPr lang="en-US" dirty="0" smtClean="0"/>
              <a:t>Prosecution: Textbook pgs. 38-41</a:t>
            </a:r>
            <a:endParaRPr lang="en-US" dirty="0"/>
          </a:p>
        </p:txBody>
      </p:sp>
      <p:sp>
        <p:nvSpPr>
          <p:cNvPr id="4" name="Slide Number Placeholder 3"/>
          <p:cNvSpPr>
            <a:spLocks noGrp="1"/>
          </p:cNvSpPr>
          <p:nvPr>
            <p:ph type="sldNum" sz="quarter" idx="10"/>
          </p:nvPr>
        </p:nvSpPr>
        <p:spPr/>
        <p:txBody>
          <a:bodyPr/>
          <a:lstStyle/>
          <a:p>
            <a:fld id="{BFD8336F-48CD-4DFF-87D5-382B03B90C36}"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fld id="{A975FB95-2C69-9948-894D-BCA528DBD3D0}" type="datetime1">
              <a:rPr lang="en-US" smtClean="0"/>
              <a:t>10/2/13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433B039-65CE-4BF6-964C-2849633BE6D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C049072-16C5-184D-A8DB-0178D7A632E6}" type="datetime1">
              <a:rPr lang="en-US" smtClean="0"/>
              <a:t>10/2/13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B8C58ED-4E34-4972-A24B-FCA953C20E6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87F6241-B853-D342-81B1-7BDF0D1DCA5F}" type="datetime1">
              <a:rPr lang="en-US" smtClean="0"/>
              <a:t>10/2/13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5FEB3BA-255F-4FF6-8331-D092D518B8B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A693B8E-1956-EB4E-A944-FA5AF3F32B93}" type="datetime1">
              <a:rPr lang="en-US" smtClean="0"/>
              <a:t>10/2/13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6BBB25E-E308-4E79-8807-639AF33EBA3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fld id="{C945E63A-9D6A-8842-BDF5-060717E4C9D8}" type="datetime1">
              <a:rPr lang="en-US" smtClean="0"/>
              <a:t>10/2/13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CD5EC8D-A19B-452B-8633-606120F6692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B464BFE-1936-D549-A689-2D6B5FD97309}" type="datetime1">
              <a:rPr lang="en-US" smtClean="0"/>
              <a:t>10/2/13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04FC2AD-8CEE-4A92-B898-61FE3882452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7CFDC9BB-B380-2341-B05F-2003F389424A}" type="datetime1">
              <a:rPr lang="en-US" smtClean="0"/>
              <a:t>10/2/13</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C46D8F7D-5D96-4449-BDE1-C7CCE1D1336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D3B5FFB7-F2B1-3742-ADA8-D800BF9D862B}" type="datetime1">
              <a:rPr lang="en-US" smtClean="0"/>
              <a:t>10/2/13</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44A36031-79AF-4AA6-8197-B182D454F6E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BA804D8-3539-E845-9958-E730FE19F656}" type="datetime1">
              <a:rPr lang="en-US" smtClean="0"/>
              <a:t>10/2/13</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A65FFA3C-6E49-42B1-971F-53C04261A3D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C804DE3-5944-124E-A3B1-FE733433D54F}" type="datetime1">
              <a:rPr lang="en-US" smtClean="0"/>
              <a:t>10/2/13</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145EBAC4-FE77-4AA5-A049-5FA44E3FE82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8866C57-0E32-4049-B4EB-3D6A1DFAF890}" type="datetime1">
              <a:rPr lang="en-US" smtClean="0"/>
              <a:t>10/2/13</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DE61EBC1-F238-43B9-B4C4-2F570A92D8C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42312458-9DED-6640-952F-08F2D5472364}" type="datetime1">
              <a:rPr lang="en-US" smtClean="0"/>
              <a:t>10/2/13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A19E13A5-A923-4D24-B394-74A0FD23F27D}"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84" r:id="rId9"/>
    <p:sldLayoutId id="2147483675" r:id="rId10"/>
    <p:sldLayoutId id="2147483674"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43200"/>
            <a:ext cx="7851648" cy="2667000"/>
          </a:xfrm>
        </p:spPr>
        <p:txBody>
          <a:bodyPr>
            <a:normAutofit fontScale="90000"/>
          </a:bodyPr>
          <a:lstStyle/>
          <a:p>
            <a:pPr algn="ctr" eaLnBrk="1" fontAlgn="auto" hangingPunct="1">
              <a:spcAft>
                <a:spcPts val="0"/>
              </a:spcAft>
              <a:defRPr/>
            </a:pPr>
            <a:r>
              <a:rPr lang="en-US" sz="8000" dirty="0" smtClean="0"/>
              <a:t>Marty Martian:</a:t>
            </a:r>
            <a:br>
              <a:rPr lang="en-US" sz="8000" dirty="0" smtClean="0"/>
            </a:br>
            <a:r>
              <a:rPr lang="en-US" sz="6000" b="0" dirty="0" smtClean="0"/>
              <a:t>A courtroom trial about living </a:t>
            </a:r>
            <a:r>
              <a:rPr lang="en-US" sz="6000" b="0" dirty="0"/>
              <a:t>t</a:t>
            </a:r>
            <a:r>
              <a:rPr lang="en-US" sz="6000" b="0" dirty="0" smtClean="0"/>
              <a:t>hings</a:t>
            </a:r>
            <a:endParaRPr lang="en-US" sz="5400" b="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400" y="685800"/>
            <a:ext cx="1952244" cy="1702613"/>
          </a:xfrm>
          <a:prstGeom prst="rect">
            <a:avLst/>
          </a:prstGeom>
        </p:spPr>
      </p:pic>
      <p:sp>
        <p:nvSpPr>
          <p:cNvPr id="5" name="Slide Number Placeholder 4"/>
          <p:cNvSpPr>
            <a:spLocks noGrp="1"/>
          </p:cNvSpPr>
          <p:nvPr>
            <p:ph type="sldNum" sz="quarter" idx="12"/>
          </p:nvPr>
        </p:nvSpPr>
        <p:spPr/>
        <p:txBody>
          <a:bodyPr/>
          <a:lstStyle/>
          <a:p>
            <a:pPr>
              <a:defRPr/>
            </a:pPr>
            <a:fld id="{2433B039-65CE-4BF6-964C-2849633BE6D2}" type="slidenum">
              <a:rPr lang="en-US" smtClean="0"/>
              <a:pPr>
                <a:defRPr/>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19200"/>
          </a:xfrm>
        </p:spPr>
        <p:txBody>
          <a:bodyPr/>
          <a:lstStyle/>
          <a:p>
            <a:r>
              <a:rPr lang="en-US" b="1" dirty="0" smtClean="0">
                <a:solidFill>
                  <a:schemeClr val="tx2">
                    <a:lumMod val="60000"/>
                    <a:lumOff val="40000"/>
                  </a:schemeClr>
                </a:solidFill>
                <a:effectLst>
                  <a:outerShdw blurRad="38100" dist="38100" dir="2700000" algn="tl">
                    <a:srgbClr val="000000">
                      <a:alpha val="43137"/>
                    </a:srgbClr>
                  </a:outerShdw>
                </a:effectLst>
              </a:rPr>
              <a:t>Collaboration</a:t>
            </a:r>
            <a:endParaRPr lang="en-US" b="1" dirty="0">
              <a:solidFill>
                <a:schemeClr val="tx2">
                  <a:lumMod val="60000"/>
                  <a:lumOff val="4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676400"/>
            <a:ext cx="9163356" cy="4389437"/>
          </a:xfrm>
        </p:spPr>
        <p:txBody>
          <a:bodyPr/>
          <a:lstStyle/>
          <a:p>
            <a:r>
              <a:rPr lang="en-US" sz="5400" dirty="0" smtClean="0">
                <a:latin typeface="Arial Narrow" pitchFamily="34" charset="0"/>
              </a:rPr>
              <a:t> </a:t>
            </a:r>
            <a:r>
              <a:rPr lang="en-US" sz="4800" u="sng" dirty="0" smtClean="0">
                <a:latin typeface="Arial Narrow" pitchFamily="34" charset="0"/>
              </a:rPr>
              <a:t>Share/Compare with your neighbors</a:t>
            </a:r>
            <a:r>
              <a:rPr lang="en-US" sz="4800" dirty="0">
                <a:latin typeface="Arial Narrow" pitchFamily="34" charset="0"/>
              </a:rPr>
              <a:t>:</a:t>
            </a:r>
            <a:r>
              <a:rPr lang="en-US" sz="4800" dirty="0" smtClean="0">
                <a:latin typeface="Arial Narrow" pitchFamily="34" charset="0"/>
              </a:rPr>
              <a:t> </a:t>
            </a:r>
          </a:p>
          <a:p>
            <a:pPr lvl="1"/>
            <a:r>
              <a:rPr lang="en-US" sz="4600" dirty="0">
                <a:latin typeface="Arial Narrow" pitchFamily="34" charset="0"/>
              </a:rPr>
              <a:t> </a:t>
            </a:r>
            <a:r>
              <a:rPr lang="en-US" sz="4600" dirty="0" smtClean="0">
                <a:latin typeface="Arial Narrow" pitchFamily="34" charset="0"/>
              </a:rPr>
              <a:t>Make sure you always have </a:t>
            </a:r>
            <a:r>
              <a:rPr lang="en-US" sz="4600" b="1" dirty="0" smtClean="0">
                <a:latin typeface="Arial Narrow" pitchFamily="34" charset="0"/>
              </a:rPr>
              <a:t>evidence</a:t>
            </a:r>
            <a:r>
              <a:rPr lang="en-US" sz="4600" dirty="0" smtClean="0">
                <a:latin typeface="Arial Narrow" pitchFamily="34" charset="0"/>
              </a:rPr>
              <a:t> to support your claims. </a:t>
            </a:r>
          </a:p>
          <a:p>
            <a:pPr lvl="1"/>
            <a:r>
              <a:rPr lang="en-US" sz="4600" dirty="0" smtClean="0">
                <a:latin typeface="Arial Narrow" pitchFamily="34" charset="0"/>
              </a:rPr>
              <a:t> Can you come up with more together?</a:t>
            </a:r>
          </a:p>
          <a:p>
            <a:pPr lvl="1"/>
            <a:r>
              <a:rPr lang="en-US" sz="4600" dirty="0" smtClean="0">
                <a:latin typeface="Arial Narrow" pitchFamily="34" charset="0"/>
              </a:rPr>
              <a:t>Plan for what you will say tomorrow!</a:t>
            </a:r>
            <a:endParaRPr lang="en-US" sz="4600" dirty="0">
              <a:latin typeface="Arial Narrow" pitchFamily="34" charset="0"/>
            </a:endParaRPr>
          </a:p>
        </p:txBody>
      </p:sp>
      <p:pic>
        <p:nvPicPr>
          <p:cNvPr id="10242" name="Picture 2" descr="C:\Documents and Settings\Administrator\Local Settings\Temporary Internet Files\Content.IE5\KIZXOONG\MC900297565[1].wmf"/>
          <p:cNvPicPr>
            <a:picLocks noChangeAspect="1" noChangeArrowheads="1"/>
          </p:cNvPicPr>
          <p:nvPr/>
        </p:nvPicPr>
        <p:blipFill>
          <a:blip r:embed="rId3" cstate="print"/>
          <a:srcRect/>
          <a:stretch>
            <a:fillRect/>
          </a:stretch>
        </p:blipFill>
        <p:spPr bwMode="auto">
          <a:xfrm>
            <a:off x="6858000" y="0"/>
            <a:ext cx="2286000" cy="1463963"/>
          </a:xfrm>
          <a:prstGeom prst="rect">
            <a:avLst/>
          </a:prstGeom>
          <a:noFill/>
        </p:spPr>
      </p:pic>
      <p:sp>
        <p:nvSpPr>
          <p:cNvPr id="4" name="Slide Number Placeholder 3"/>
          <p:cNvSpPr>
            <a:spLocks noGrp="1"/>
          </p:cNvSpPr>
          <p:nvPr>
            <p:ph type="sldNum" sz="quarter" idx="12"/>
          </p:nvPr>
        </p:nvSpPr>
        <p:spPr/>
        <p:txBody>
          <a:bodyPr/>
          <a:lstStyle/>
          <a:p>
            <a:pPr>
              <a:defRPr/>
            </a:pPr>
            <a:fld id="{46BBB25E-E308-4E79-8807-639AF33EBA3C}" type="slidenum">
              <a:rPr lang="en-US" smtClean="0"/>
              <a:pPr>
                <a:defRPr/>
              </a:pPr>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Before we begin, we must select a jury or our peers.</a:t>
            </a:r>
          </a:p>
          <a:p>
            <a:r>
              <a:rPr lang="en-US" dirty="0" smtClean="0"/>
              <a:t>This must consist of an EQUAL number of persons from the defense and prosecution to assure a fair trial.</a:t>
            </a:r>
          </a:p>
          <a:p>
            <a:r>
              <a:rPr lang="en-US" dirty="0" smtClean="0"/>
              <a:t>All jurors are responsible for taking notes throughout the trial.  You will then consult with one another before determining Marty’s guilt or innocence.  Your task is of the utmost importance, so please do not be a juror unless you are up to the task!</a:t>
            </a:r>
          </a:p>
          <a:p>
            <a:r>
              <a:rPr lang="en-US" dirty="0"/>
              <a:t>If you are interested in being a juror, please raise your hand.</a:t>
            </a:r>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46BBB25E-E308-4E79-8807-639AF33EBA3C}" type="slidenum">
              <a:rPr lang="en-US" smtClean="0"/>
              <a:pPr>
                <a:defRPr/>
              </a:pPr>
              <a:t>11</a:t>
            </a:fld>
            <a:endParaRPr lang="en-US"/>
          </a:p>
        </p:txBody>
      </p:sp>
      <p:sp>
        <p:nvSpPr>
          <p:cNvPr id="6" name="Title 1"/>
          <p:cNvSpPr>
            <a:spLocks noGrp="1"/>
          </p:cNvSpPr>
          <p:nvPr>
            <p:ph type="title"/>
          </p:nvPr>
        </p:nvSpPr>
        <p:spPr>
          <a:xfrm>
            <a:off x="457200" y="457200"/>
            <a:ext cx="8229600" cy="1219200"/>
          </a:xfrm>
        </p:spPr>
        <p:txBody>
          <a:bodyPr/>
          <a:lstStyle/>
          <a:p>
            <a:r>
              <a:rPr lang="en-US" b="1" dirty="0" smtClean="0">
                <a:solidFill>
                  <a:schemeClr val="tx2">
                    <a:lumMod val="60000"/>
                    <a:lumOff val="40000"/>
                  </a:schemeClr>
                </a:solidFill>
                <a:effectLst>
                  <a:outerShdw blurRad="38100" dist="38100" dir="2700000" algn="tl">
                    <a:srgbClr val="000000">
                      <a:alpha val="43137"/>
                    </a:srgbClr>
                  </a:outerShdw>
                </a:effectLst>
              </a:rPr>
              <a:t>Jury Duty</a:t>
            </a:r>
            <a:endParaRPr lang="en-US" b="1" dirty="0">
              <a:solidFill>
                <a:schemeClr val="tx2">
                  <a:lumMod val="60000"/>
                  <a:lumOff val="4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04432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4"/>
          <p:cNvSpPr>
            <a:spLocks noGrp="1"/>
          </p:cNvSpPr>
          <p:nvPr>
            <p:ph idx="1"/>
          </p:nvPr>
        </p:nvSpPr>
        <p:spPr>
          <a:xfrm>
            <a:off x="304800" y="1676400"/>
            <a:ext cx="8534400" cy="4698023"/>
          </a:xfrm>
        </p:spPr>
        <p:txBody>
          <a:bodyPr/>
          <a:lstStyle/>
          <a:p>
            <a:pPr eaLnBrk="1" hangingPunct="1">
              <a:lnSpc>
                <a:spcPct val="80000"/>
              </a:lnSpc>
              <a:buNone/>
            </a:pPr>
            <a:r>
              <a:rPr lang="en-US" sz="2400" u="sng" dirty="0" smtClean="0">
                <a:latin typeface="+mj-lt"/>
              </a:rPr>
              <a:t>Bailiff reads the following:</a:t>
            </a:r>
          </a:p>
          <a:p>
            <a:pPr eaLnBrk="1" hangingPunct="1">
              <a:lnSpc>
                <a:spcPct val="80000"/>
              </a:lnSpc>
              <a:buNone/>
            </a:pPr>
            <a:r>
              <a:rPr lang="en-US" sz="4000" dirty="0" smtClean="0">
                <a:latin typeface="+mj-lt"/>
              </a:rPr>
              <a:t>All </a:t>
            </a:r>
            <a:r>
              <a:rPr lang="en-US" sz="4000" dirty="0">
                <a:latin typeface="+mj-lt"/>
              </a:rPr>
              <a:t>rise. </a:t>
            </a:r>
            <a:endParaRPr lang="en-US" sz="4000" dirty="0" smtClean="0">
              <a:latin typeface="+mj-lt"/>
            </a:endParaRPr>
          </a:p>
          <a:p>
            <a:pPr eaLnBrk="1" hangingPunct="1">
              <a:lnSpc>
                <a:spcPct val="80000"/>
              </a:lnSpc>
              <a:buNone/>
            </a:pPr>
            <a:r>
              <a:rPr lang="en-US" sz="4000" dirty="0" smtClean="0">
                <a:latin typeface="+mj-lt"/>
              </a:rPr>
              <a:t>Hear </a:t>
            </a:r>
            <a:r>
              <a:rPr lang="en-US" sz="4000" dirty="0">
                <a:latin typeface="+mj-lt"/>
              </a:rPr>
              <a:t>ye, hear ye, the </a:t>
            </a:r>
            <a:r>
              <a:rPr lang="en-US" sz="4000" dirty="0" smtClean="0">
                <a:latin typeface="+mj-lt"/>
              </a:rPr>
              <a:t>Martian Court </a:t>
            </a:r>
            <a:r>
              <a:rPr lang="en-US" sz="4000" dirty="0">
                <a:latin typeface="+mj-lt"/>
              </a:rPr>
              <a:t>for the District of </a:t>
            </a:r>
            <a:r>
              <a:rPr lang="en-US" sz="4000" dirty="0" smtClean="0">
                <a:latin typeface="+mj-lt"/>
              </a:rPr>
              <a:t>SLP is </a:t>
            </a:r>
            <a:r>
              <a:rPr lang="en-US" sz="4000" dirty="0">
                <a:latin typeface="+mj-lt"/>
              </a:rPr>
              <a:t>in </a:t>
            </a:r>
            <a:r>
              <a:rPr lang="en-US" sz="4000" dirty="0" smtClean="0">
                <a:latin typeface="+mj-lt"/>
              </a:rPr>
              <a:t>session.</a:t>
            </a:r>
          </a:p>
          <a:p>
            <a:pPr eaLnBrk="1" hangingPunct="1">
              <a:lnSpc>
                <a:spcPct val="80000"/>
              </a:lnSpc>
              <a:buNone/>
            </a:pPr>
            <a:r>
              <a:rPr lang="en-US" sz="4000" dirty="0">
                <a:latin typeface="+mj-lt"/>
              </a:rPr>
              <a:t>T</a:t>
            </a:r>
            <a:r>
              <a:rPr lang="en-US" sz="4000" dirty="0" smtClean="0">
                <a:latin typeface="+mj-lt"/>
              </a:rPr>
              <a:t>he Honorable Judge Hill presiding.</a:t>
            </a:r>
          </a:p>
          <a:p>
            <a:pPr eaLnBrk="1" hangingPunct="1">
              <a:lnSpc>
                <a:spcPct val="80000"/>
              </a:lnSpc>
              <a:buNone/>
            </a:pPr>
            <a:r>
              <a:rPr lang="en-US" sz="4000" dirty="0" smtClean="0">
                <a:latin typeface="+mj-lt"/>
              </a:rPr>
              <a:t>All </a:t>
            </a:r>
            <a:r>
              <a:rPr lang="en-US" sz="4000" dirty="0">
                <a:latin typeface="+mj-lt"/>
              </a:rPr>
              <a:t>having business before this honorable court draw near, give attention, and you shall be heard. </a:t>
            </a:r>
            <a:endParaRPr lang="en-US" sz="4000" dirty="0" smtClean="0">
              <a:latin typeface="+mj-lt"/>
            </a:endParaRPr>
          </a:p>
          <a:p>
            <a:pPr eaLnBrk="1" hangingPunct="1">
              <a:lnSpc>
                <a:spcPct val="80000"/>
              </a:lnSpc>
              <a:buNone/>
            </a:pPr>
            <a:r>
              <a:rPr lang="en-US" sz="4000" dirty="0" smtClean="0">
                <a:latin typeface="+mj-lt"/>
              </a:rPr>
              <a:t>You </a:t>
            </a:r>
            <a:r>
              <a:rPr lang="en-US" sz="4000" dirty="0">
                <a:latin typeface="+mj-lt"/>
              </a:rPr>
              <a:t>may be seated.</a:t>
            </a:r>
          </a:p>
        </p:txBody>
      </p:sp>
      <p:sp>
        <p:nvSpPr>
          <p:cNvPr id="14338" name="Title 6"/>
          <p:cNvSpPr>
            <a:spLocks noGrp="1"/>
          </p:cNvSpPr>
          <p:nvPr>
            <p:ph type="title"/>
          </p:nvPr>
        </p:nvSpPr>
        <p:spPr>
          <a:xfrm>
            <a:off x="381000" y="609600"/>
            <a:ext cx="5486400" cy="857250"/>
          </a:xfrm>
        </p:spPr>
        <p:txBody>
          <a:bodyPr/>
          <a:lstStyle/>
          <a:p>
            <a:pPr eaLnBrk="1" hangingPunct="1"/>
            <a:r>
              <a:rPr lang="en-US" sz="5400" b="1" dirty="0" smtClean="0">
                <a:solidFill>
                  <a:schemeClr val="tx2">
                    <a:lumMod val="60000"/>
                    <a:lumOff val="40000"/>
                  </a:schemeClr>
                </a:solidFill>
                <a:effectLst>
                  <a:outerShdw blurRad="38100" dist="38100" dir="2700000" algn="tl">
                    <a:srgbClr val="000000">
                      <a:alpha val="43137"/>
                    </a:srgbClr>
                  </a:outerShdw>
                </a:effectLst>
              </a:rPr>
              <a:t>Welcome to Court!</a:t>
            </a:r>
          </a:p>
        </p:txBody>
      </p:sp>
      <p:sp>
        <p:nvSpPr>
          <p:cNvPr id="2" name="Slide Number Placeholder 1"/>
          <p:cNvSpPr>
            <a:spLocks noGrp="1"/>
          </p:cNvSpPr>
          <p:nvPr>
            <p:ph type="sldNum" sz="quarter" idx="12"/>
          </p:nvPr>
        </p:nvSpPr>
        <p:spPr/>
        <p:txBody>
          <a:bodyPr/>
          <a:lstStyle/>
          <a:p>
            <a:pPr>
              <a:defRPr/>
            </a:pPr>
            <a:fld id="{46BBB25E-E308-4E79-8807-639AF33EBA3C}" type="slidenum">
              <a:rPr lang="en-US" smtClean="0"/>
              <a:pPr>
                <a:defRPr/>
              </a:pPr>
              <a:t>12</a:t>
            </a:fld>
            <a:endParaRPr lang="en-US"/>
          </a:p>
        </p:txBody>
      </p:sp>
      <p:pic>
        <p:nvPicPr>
          <p:cNvPr id="3" name="Picture 2"/>
          <p:cNvPicPr>
            <a:picLocks noChangeAspect="1"/>
          </p:cNvPicPr>
          <p:nvPr/>
        </p:nvPicPr>
        <p:blipFill>
          <a:blip r:embed="rId2"/>
          <a:stretch>
            <a:fillRect/>
          </a:stretch>
        </p:blipFill>
        <p:spPr>
          <a:xfrm>
            <a:off x="6674555" y="-735"/>
            <a:ext cx="2498091" cy="1600200"/>
          </a:xfrm>
          <a:prstGeom prst="rect">
            <a:avLst/>
          </a:prstGeom>
        </p:spPr>
      </p:pic>
    </p:spTree>
    <p:extLst>
      <p:ext uri="{BB962C8B-B14F-4D97-AF65-F5344CB8AC3E}">
        <p14:creationId xmlns:p14="http://schemas.microsoft.com/office/powerpoint/2010/main" val="1870204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4"/>
          <p:cNvSpPr>
            <a:spLocks noGrp="1"/>
          </p:cNvSpPr>
          <p:nvPr>
            <p:ph idx="1"/>
          </p:nvPr>
        </p:nvSpPr>
        <p:spPr>
          <a:xfrm>
            <a:off x="457200" y="1447800"/>
            <a:ext cx="8229600" cy="5638800"/>
          </a:xfrm>
        </p:spPr>
        <p:txBody>
          <a:bodyPr/>
          <a:lstStyle/>
          <a:p>
            <a:pPr eaLnBrk="1" hangingPunct="1">
              <a:buFont typeface="Wingdings 2" pitchFamily="18" charset="2"/>
              <a:buNone/>
            </a:pPr>
            <a:r>
              <a:rPr lang="en-US" sz="2800" b="1" dirty="0">
                <a:latin typeface="Arial Narrow" pitchFamily="34" charset="0"/>
              </a:rPr>
              <a:t>	</a:t>
            </a:r>
            <a:r>
              <a:rPr lang="en-US" sz="3200" b="1" u="sng" dirty="0" smtClean="0">
                <a:latin typeface="Arial Narrow" pitchFamily="34" charset="0"/>
              </a:rPr>
              <a:t>During the discussion we…</a:t>
            </a:r>
          </a:p>
          <a:p>
            <a:pPr eaLnBrk="1" hangingPunct="1">
              <a:buClrTx/>
              <a:buFont typeface="Wingdings" pitchFamily="2" charset="2"/>
              <a:buChar char="ü"/>
            </a:pPr>
            <a:r>
              <a:rPr lang="en-US" sz="3200" dirty="0" smtClean="0">
                <a:latin typeface="Arial Narrow" pitchFamily="34" charset="0"/>
              </a:rPr>
              <a:t>criticize ideas, NOT people</a:t>
            </a:r>
          </a:p>
          <a:p>
            <a:pPr eaLnBrk="1" hangingPunct="1">
              <a:buClrTx/>
              <a:buFont typeface="Wingdings" pitchFamily="2" charset="2"/>
              <a:buChar char="ü"/>
            </a:pPr>
            <a:r>
              <a:rPr lang="en-US" sz="3200" dirty="0" smtClean="0">
                <a:latin typeface="Arial Narrow" pitchFamily="34" charset="0"/>
              </a:rPr>
              <a:t>give examples when possible to help support your statements</a:t>
            </a:r>
          </a:p>
          <a:p>
            <a:pPr eaLnBrk="1" hangingPunct="1">
              <a:buClrTx/>
              <a:buFont typeface="Wingdings" pitchFamily="2" charset="2"/>
              <a:buChar char="ü"/>
            </a:pPr>
            <a:r>
              <a:rPr lang="en-US" sz="3200" dirty="0" smtClean="0">
                <a:latin typeface="Arial Narrow" pitchFamily="34" charset="0"/>
              </a:rPr>
              <a:t>ask questions about what you heard for clarification</a:t>
            </a:r>
          </a:p>
          <a:p>
            <a:pPr eaLnBrk="1" hangingPunct="1">
              <a:buClrTx/>
              <a:buFont typeface="Wingdings" pitchFamily="2" charset="2"/>
              <a:buChar char="ü"/>
            </a:pPr>
            <a:r>
              <a:rPr lang="en-US" sz="3200" dirty="0" smtClean="0">
                <a:latin typeface="Arial Narrow" pitchFamily="34" charset="0"/>
              </a:rPr>
              <a:t>remain </a:t>
            </a:r>
            <a:r>
              <a:rPr lang="en-US" sz="3200" b="1" u="sng" dirty="0" smtClean="0">
                <a:latin typeface="Arial Narrow" pitchFamily="34" charset="0"/>
              </a:rPr>
              <a:t>focused on the evidence</a:t>
            </a:r>
            <a:endParaRPr lang="en-US" sz="3200" dirty="0" smtClean="0">
              <a:latin typeface="Arial Narrow" pitchFamily="34" charset="0"/>
            </a:endParaRPr>
          </a:p>
          <a:p>
            <a:pPr eaLnBrk="1" hangingPunct="1">
              <a:buClrTx/>
              <a:buFont typeface="Wingdings" pitchFamily="2" charset="2"/>
              <a:buChar char="ü"/>
            </a:pPr>
            <a:r>
              <a:rPr lang="en-US" sz="3200" dirty="0" smtClean="0">
                <a:latin typeface="Arial Narrow" pitchFamily="34" charset="0"/>
              </a:rPr>
              <a:t>speak only when holding the “talking stick”</a:t>
            </a:r>
          </a:p>
          <a:p>
            <a:pPr eaLnBrk="1" hangingPunct="1">
              <a:buClrTx/>
              <a:buFont typeface="Wingdings" pitchFamily="2" charset="2"/>
              <a:buChar char="ü"/>
            </a:pPr>
            <a:r>
              <a:rPr lang="en-US" sz="3200" u="sng" dirty="0" smtClean="0">
                <a:latin typeface="Arial Narrow" pitchFamily="34" charset="0"/>
              </a:rPr>
              <a:t>have a responsibility to participate</a:t>
            </a:r>
            <a:endParaRPr lang="en-US" sz="3200" dirty="0" smtClean="0">
              <a:latin typeface="Arial Narrow" pitchFamily="34" charset="0"/>
            </a:endParaRPr>
          </a:p>
          <a:p>
            <a:pPr eaLnBrk="1" hangingPunct="1">
              <a:buFont typeface="Wingdings 2" pitchFamily="18" charset="2"/>
              <a:buNone/>
            </a:pPr>
            <a:endParaRPr lang="en-US" dirty="0" smtClean="0">
              <a:latin typeface="Arial Narrow" pitchFamily="34" charset="0"/>
            </a:endParaRPr>
          </a:p>
        </p:txBody>
      </p:sp>
      <p:sp>
        <p:nvSpPr>
          <p:cNvPr id="17410" name="Title 6"/>
          <p:cNvSpPr>
            <a:spLocks noGrp="1"/>
          </p:cNvSpPr>
          <p:nvPr>
            <p:ph type="title"/>
          </p:nvPr>
        </p:nvSpPr>
        <p:spPr>
          <a:xfrm>
            <a:off x="228600" y="609600"/>
            <a:ext cx="8229600" cy="857250"/>
          </a:xfrm>
        </p:spPr>
        <p:txBody>
          <a:bodyPr/>
          <a:lstStyle/>
          <a:p>
            <a:pPr eaLnBrk="1" hangingPunct="1"/>
            <a:r>
              <a:rPr lang="en-US" b="1" dirty="0" smtClean="0">
                <a:solidFill>
                  <a:schemeClr val="tx2">
                    <a:lumMod val="60000"/>
                    <a:lumOff val="40000"/>
                  </a:schemeClr>
                </a:solidFill>
                <a:effectLst>
                  <a:outerShdw blurRad="38100" dist="38100" dir="2700000" algn="tl">
                    <a:srgbClr val="000000">
                      <a:alpha val="43137"/>
                    </a:srgbClr>
                  </a:outerShdw>
                </a:effectLst>
              </a:rPr>
              <a:t>Rules and Guidelines</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1800" y="228600"/>
            <a:ext cx="1981200" cy="1981200"/>
          </a:xfrm>
          <a:prstGeom prst="rect">
            <a:avLst/>
          </a:prstGeom>
        </p:spPr>
      </p:pic>
      <p:sp>
        <p:nvSpPr>
          <p:cNvPr id="3" name="Slide Number Placeholder 2"/>
          <p:cNvSpPr>
            <a:spLocks noGrp="1"/>
          </p:cNvSpPr>
          <p:nvPr>
            <p:ph type="sldNum" sz="quarter" idx="12"/>
          </p:nvPr>
        </p:nvSpPr>
        <p:spPr/>
        <p:txBody>
          <a:bodyPr/>
          <a:lstStyle/>
          <a:p>
            <a:pPr>
              <a:defRPr/>
            </a:pPr>
            <a:fld id="{46BBB25E-E308-4E79-8807-639AF33EBA3C}" type="slidenum">
              <a:rPr lang="en-US" smtClean="0"/>
              <a:pPr>
                <a:defRPr/>
              </a:pPr>
              <a:t>13</a:t>
            </a:fld>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4"/>
          <p:cNvSpPr>
            <a:spLocks noGrp="1"/>
          </p:cNvSpPr>
          <p:nvPr>
            <p:ph idx="1"/>
          </p:nvPr>
        </p:nvSpPr>
        <p:spPr>
          <a:xfrm>
            <a:off x="0" y="1447800"/>
            <a:ext cx="9144000" cy="5410200"/>
          </a:xfrm>
        </p:spPr>
        <p:txBody>
          <a:bodyPr/>
          <a:lstStyle/>
          <a:p>
            <a:pPr eaLnBrk="1" hangingPunct="1">
              <a:buClrTx/>
            </a:pPr>
            <a:r>
              <a:rPr lang="en-US" sz="3600" dirty="0" smtClean="0">
                <a:latin typeface="Arial Narrow" pitchFamily="34" charset="0"/>
              </a:rPr>
              <a:t>The </a:t>
            </a:r>
            <a:r>
              <a:rPr lang="en-US" sz="3600" b="1" dirty="0" smtClean="0">
                <a:latin typeface="Arial Narrow" pitchFamily="34" charset="0"/>
              </a:rPr>
              <a:t>DEFENSE </a:t>
            </a:r>
            <a:r>
              <a:rPr lang="en-US" sz="3600" dirty="0" smtClean="0">
                <a:latin typeface="Arial Narrow" pitchFamily="34" charset="0"/>
              </a:rPr>
              <a:t>will open with their claims (and evidence!) first. </a:t>
            </a:r>
          </a:p>
          <a:p>
            <a:pPr eaLnBrk="1" hangingPunct="1">
              <a:buClrTx/>
            </a:pPr>
            <a:r>
              <a:rPr lang="en-US" sz="3600" dirty="0" smtClean="0">
                <a:latin typeface="Arial Narrow" pitchFamily="34" charset="0"/>
              </a:rPr>
              <a:t>The </a:t>
            </a:r>
            <a:r>
              <a:rPr lang="en-US" sz="3600" dirty="0">
                <a:latin typeface="Arial Narrow" pitchFamily="34" charset="0"/>
              </a:rPr>
              <a:t>prosecution will sit quietly and </a:t>
            </a:r>
            <a:r>
              <a:rPr lang="en-US" sz="3600" dirty="0" smtClean="0">
                <a:latin typeface="Arial Narrow" pitchFamily="34" charset="0"/>
              </a:rPr>
              <a:t>listen*.</a:t>
            </a:r>
          </a:p>
          <a:p>
            <a:pPr eaLnBrk="1" hangingPunct="1">
              <a:buClrTx/>
            </a:pPr>
            <a:r>
              <a:rPr lang="en-US" sz="3600" dirty="0" smtClean="0">
                <a:latin typeface="Arial Narrow" pitchFamily="34" charset="0"/>
              </a:rPr>
              <a:t>Remember to support your claims with evidence:</a:t>
            </a:r>
            <a:endParaRPr lang="en-US" sz="3600" dirty="0">
              <a:latin typeface="Arial Narrow" pitchFamily="34" charset="0"/>
            </a:endParaRPr>
          </a:p>
          <a:p>
            <a:pPr lvl="1" eaLnBrk="1" hangingPunct="1">
              <a:buClrTx/>
            </a:pPr>
            <a:r>
              <a:rPr lang="en-US" sz="3400" b="1" dirty="0" smtClean="0">
                <a:solidFill>
                  <a:srgbClr val="FF00FF"/>
                </a:solidFill>
                <a:latin typeface="Arial Narrow" pitchFamily="34" charset="0"/>
              </a:rPr>
              <a:t>Ex: “I think </a:t>
            </a:r>
            <a:r>
              <a:rPr lang="en-US" sz="3400" b="1" u="sng" dirty="0" smtClean="0">
                <a:solidFill>
                  <a:srgbClr val="FF00FF"/>
                </a:solidFill>
                <a:latin typeface="Arial Narrow" pitchFamily="34" charset="0"/>
              </a:rPr>
              <a:t>(CLAIM)</a:t>
            </a:r>
            <a:r>
              <a:rPr lang="en-US" sz="3400" b="1" dirty="0" smtClean="0">
                <a:solidFill>
                  <a:srgbClr val="FF00FF"/>
                </a:solidFill>
                <a:latin typeface="Arial Narrow" pitchFamily="34" charset="0"/>
              </a:rPr>
              <a:t> because </a:t>
            </a:r>
            <a:r>
              <a:rPr lang="en-US" sz="3400" b="1" u="sng" dirty="0" smtClean="0">
                <a:solidFill>
                  <a:srgbClr val="FF00FF"/>
                </a:solidFill>
                <a:latin typeface="Arial Narrow" pitchFamily="34" charset="0"/>
              </a:rPr>
              <a:t>(EVIDENCE)</a:t>
            </a:r>
            <a:r>
              <a:rPr lang="en-US" sz="3400" b="1" dirty="0" smtClean="0">
                <a:solidFill>
                  <a:srgbClr val="FF00FF"/>
                </a:solidFill>
                <a:latin typeface="Arial Narrow" pitchFamily="34" charset="0"/>
              </a:rPr>
              <a:t>.</a:t>
            </a:r>
            <a:r>
              <a:rPr lang="en-US" sz="3400" dirty="0" smtClean="0">
                <a:solidFill>
                  <a:srgbClr val="FF00FF"/>
                </a:solidFill>
                <a:latin typeface="Arial Narrow" pitchFamily="34" charset="0"/>
              </a:rPr>
              <a:t>”</a:t>
            </a:r>
            <a:endParaRPr lang="en-US" sz="3400" dirty="0">
              <a:solidFill>
                <a:srgbClr val="FF00FF"/>
              </a:solidFill>
              <a:latin typeface="Arial Narrow" pitchFamily="34" charset="0"/>
            </a:endParaRPr>
          </a:p>
          <a:p>
            <a:pPr marL="0" indent="0" eaLnBrk="1" hangingPunct="1">
              <a:buClrTx/>
              <a:buNone/>
            </a:pPr>
            <a:endParaRPr lang="en-US" sz="3200" dirty="0" smtClean="0">
              <a:latin typeface="Arial Narrow" pitchFamily="34" charset="0"/>
            </a:endParaRPr>
          </a:p>
          <a:p>
            <a:pPr marL="0" indent="0" eaLnBrk="1" hangingPunct="1">
              <a:buClrTx/>
              <a:buNone/>
            </a:pPr>
            <a:r>
              <a:rPr lang="en-US" sz="3200" dirty="0" smtClean="0">
                <a:latin typeface="Arial Narrow" pitchFamily="34" charset="0"/>
              </a:rPr>
              <a:t>*While listening, the </a:t>
            </a:r>
            <a:r>
              <a:rPr lang="en-US" sz="3200" u="sng" dirty="0" smtClean="0">
                <a:latin typeface="Arial Narrow" pitchFamily="34" charset="0"/>
              </a:rPr>
              <a:t>prosecution should take notes </a:t>
            </a:r>
            <a:r>
              <a:rPr lang="en-US" sz="3200" dirty="0" smtClean="0">
                <a:latin typeface="Arial Narrow" pitchFamily="34" charset="0"/>
              </a:rPr>
              <a:t>on things they would like to respond to when it is their turn.</a:t>
            </a:r>
            <a:endParaRPr lang="en-US" sz="3200" i="1" dirty="0" smtClean="0">
              <a:latin typeface="Arial Narrow" pitchFamily="34" charset="0"/>
            </a:endParaRPr>
          </a:p>
        </p:txBody>
      </p:sp>
      <p:sp>
        <p:nvSpPr>
          <p:cNvPr id="18434" name="Title 6"/>
          <p:cNvSpPr>
            <a:spLocks noGrp="1"/>
          </p:cNvSpPr>
          <p:nvPr>
            <p:ph type="title"/>
          </p:nvPr>
        </p:nvSpPr>
        <p:spPr>
          <a:xfrm>
            <a:off x="381000" y="457200"/>
            <a:ext cx="8229600" cy="857250"/>
          </a:xfrm>
        </p:spPr>
        <p:txBody>
          <a:bodyPr/>
          <a:lstStyle/>
          <a:p>
            <a:pPr eaLnBrk="1" hangingPunct="1"/>
            <a:r>
              <a:rPr lang="en-US" b="1" dirty="0" smtClean="0">
                <a:solidFill>
                  <a:schemeClr val="tx2">
                    <a:lumMod val="60000"/>
                    <a:lumOff val="40000"/>
                  </a:schemeClr>
                </a:solidFill>
                <a:effectLst>
                  <a:outerShdw blurRad="38100" dist="38100" dir="2700000" algn="tl">
                    <a:srgbClr val="000000">
                      <a:alpha val="43137"/>
                    </a:srgbClr>
                  </a:outerShdw>
                </a:effectLst>
              </a:rPr>
              <a:t>Welcome to Court:  </a:t>
            </a:r>
            <a:r>
              <a:rPr lang="en-US" b="1" dirty="0" smtClean="0">
                <a:solidFill>
                  <a:srgbClr val="FF0000"/>
                </a:solidFill>
                <a:effectLst>
                  <a:outerShdw blurRad="38100" dist="38100" dir="2700000" algn="tl">
                    <a:srgbClr val="000000">
                      <a:alpha val="43137"/>
                    </a:srgbClr>
                  </a:outerShdw>
                </a:effectLst>
              </a:rPr>
              <a:t>Defense</a:t>
            </a:r>
          </a:p>
        </p:txBody>
      </p:sp>
      <p:sp>
        <p:nvSpPr>
          <p:cNvPr id="2" name="Slide Number Placeholder 1"/>
          <p:cNvSpPr>
            <a:spLocks noGrp="1"/>
          </p:cNvSpPr>
          <p:nvPr>
            <p:ph type="sldNum" sz="quarter" idx="12"/>
          </p:nvPr>
        </p:nvSpPr>
        <p:spPr/>
        <p:txBody>
          <a:bodyPr/>
          <a:lstStyle/>
          <a:p>
            <a:pPr>
              <a:defRPr/>
            </a:pPr>
            <a:fld id="{46BBB25E-E308-4E79-8807-639AF33EBA3C}" type="slidenum">
              <a:rPr lang="en-US" smtClean="0"/>
              <a:pPr>
                <a:defRPr/>
              </a:pPr>
              <a:t>14</a:t>
            </a:fld>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4"/>
          <p:cNvSpPr>
            <a:spLocks noGrp="1"/>
          </p:cNvSpPr>
          <p:nvPr>
            <p:ph idx="1"/>
          </p:nvPr>
        </p:nvSpPr>
        <p:spPr>
          <a:xfrm>
            <a:off x="0" y="1447800"/>
            <a:ext cx="9144000" cy="5410200"/>
          </a:xfrm>
        </p:spPr>
        <p:txBody>
          <a:bodyPr/>
          <a:lstStyle/>
          <a:p>
            <a:pPr eaLnBrk="1" hangingPunct="1">
              <a:buClrTx/>
            </a:pPr>
            <a:r>
              <a:rPr lang="en-US" sz="3600" dirty="0" smtClean="0">
                <a:latin typeface="Arial Narrow" pitchFamily="34" charset="0"/>
              </a:rPr>
              <a:t>Next, the </a:t>
            </a:r>
            <a:r>
              <a:rPr lang="en-US" sz="3600" b="1" dirty="0" smtClean="0">
                <a:latin typeface="Arial Narrow" pitchFamily="34" charset="0"/>
              </a:rPr>
              <a:t>PROSECUTION </a:t>
            </a:r>
            <a:r>
              <a:rPr lang="en-US" sz="3600" dirty="0" smtClean="0">
                <a:latin typeface="Arial Narrow" pitchFamily="34" charset="0"/>
              </a:rPr>
              <a:t>will state their case and the defense will sit quietly and </a:t>
            </a:r>
            <a:r>
              <a:rPr lang="en-US" sz="3600" dirty="0">
                <a:latin typeface="Arial Narrow" pitchFamily="34" charset="0"/>
              </a:rPr>
              <a:t>listen*.</a:t>
            </a:r>
            <a:endParaRPr lang="en-US" sz="3600" dirty="0" smtClean="0">
              <a:latin typeface="Arial Narrow" pitchFamily="34" charset="0"/>
            </a:endParaRPr>
          </a:p>
          <a:p>
            <a:pPr eaLnBrk="1" hangingPunct="1">
              <a:buClrTx/>
            </a:pPr>
            <a:r>
              <a:rPr lang="en-US" sz="3600" dirty="0">
                <a:latin typeface="Arial Narrow" pitchFamily="34" charset="0"/>
              </a:rPr>
              <a:t>Remember to support your claims with evidence:</a:t>
            </a:r>
          </a:p>
          <a:p>
            <a:pPr lvl="1" eaLnBrk="1" hangingPunct="1">
              <a:buClrTx/>
            </a:pPr>
            <a:r>
              <a:rPr lang="en-US" sz="3400" b="1" dirty="0">
                <a:solidFill>
                  <a:srgbClr val="FF00FF"/>
                </a:solidFill>
                <a:latin typeface="Arial Narrow" pitchFamily="34" charset="0"/>
              </a:rPr>
              <a:t>Ex: “I think </a:t>
            </a:r>
            <a:r>
              <a:rPr lang="en-US" sz="3400" b="1" u="sng" dirty="0">
                <a:solidFill>
                  <a:srgbClr val="FF00FF"/>
                </a:solidFill>
                <a:latin typeface="Arial Narrow" pitchFamily="34" charset="0"/>
              </a:rPr>
              <a:t>(CLAIM)</a:t>
            </a:r>
            <a:r>
              <a:rPr lang="en-US" sz="3400" b="1" dirty="0">
                <a:solidFill>
                  <a:srgbClr val="FF00FF"/>
                </a:solidFill>
                <a:latin typeface="Arial Narrow" pitchFamily="34" charset="0"/>
              </a:rPr>
              <a:t> because </a:t>
            </a:r>
            <a:r>
              <a:rPr lang="en-US" sz="3400" b="1" u="sng" dirty="0">
                <a:solidFill>
                  <a:srgbClr val="FF00FF"/>
                </a:solidFill>
                <a:latin typeface="Arial Narrow" pitchFamily="34" charset="0"/>
              </a:rPr>
              <a:t>(EVIDENCE)</a:t>
            </a:r>
            <a:r>
              <a:rPr lang="en-US" sz="3400" b="1" dirty="0">
                <a:solidFill>
                  <a:srgbClr val="FF00FF"/>
                </a:solidFill>
                <a:latin typeface="Arial Narrow" pitchFamily="34" charset="0"/>
              </a:rPr>
              <a:t>.</a:t>
            </a:r>
            <a:r>
              <a:rPr lang="en-US" sz="3400" dirty="0" smtClean="0">
                <a:solidFill>
                  <a:srgbClr val="FF00FF"/>
                </a:solidFill>
                <a:latin typeface="Arial Narrow" pitchFamily="34" charset="0"/>
              </a:rPr>
              <a:t>”</a:t>
            </a:r>
            <a:endParaRPr lang="en-US" sz="3800" b="1" dirty="0">
              <a:solidFill>
                <a:srgbClr val="FF00FF"/>
              </a:solidFill>
              <a:latin typeface="Arial Narrow" pitchFamily="34" charset="0"/>
            </a:endParaRPr>
          </a:p>
          <a:p>
            <a:pPr marL="0" indent="0" eaLnBrk="1" hangingPunct="1">
              <a:buClrTx/>
              <a:buNone/>
            </a:pPr>
            <a:r>
              <a:rPr lang="en-US" sz="3600" b="1" dirty="0" smtClean="0">
                <a:solidFill>
                  <a:srgbClr val="FF00FF"/>
                </a:solidFill>
                <a:latin typeface="Arial Narrow" pitchFamily="34" charset="0"/>
              </a:rPr>
              <a:t>	OR </a:t>
            </a:r>
            <a:r>
              <a:rPr lang="en-US" sz="3600" b="1" dirty="0">
                <a:solidFill>
                  <a:srgbClr val="FF00FF"/>
                </a:solidFill>
                <a:latin typeface="Arial Narrow" pitchFamily="34" charset="0"/>
              </a:rPr>
              <a:t>“I disagree with </a:t>
            </a:r>
            <a:r>
              <a:rPr lang="en-US" sz="3600" b="1" u="sng" dirty="0">
                <a:solidFill>
                  <a:srgbClr val="FF00FF"/>
                </a:solidFill>
                <a:latin typeface="Arial Narrow" pitchFamily="34" charset="0"/>
              </a:rPr>
              <a:t>(</a:t>
            </a:r>
            <a:r>
              <a:rPr lang="en-US" sz="3600" b="1" u="sng" dirty="0" smtClean="0">
                <a:solidFill>
                  <a:srgbClr val="FF00FF"/>
                </a:solidFill>
                <a:latin typeface="Arial Narrow" pitchFamily="34" charset="0"/>
              </a:rPr>
              <a:t>person or statement)</a:t>
            </a:r>
            <a:r>
              <a:rPr lang="en-US" sz="3600" b="1" dirty="0" smtClean="0">
                <a:solidFill>
                  <a:srgbClr val="FF00FF"/>
                </a:solidFill>
                <a:latin typeface="Arial Narrow" pitchFamily="34" charset="0"/>
              </a:rPr>
              <a:t> 	because </a:t>
            </a:r>
            <a:r>
              <a:rPr lang="en-US" sz="3600" b="1" u="sng" dirty="0">
                <a:solidFill>
                  <a:srgbClr val="FF00FF"/>
                </a:solidFill>
                <a:latin typeface="Arial Narrow" pitchFamily="34" charset="0"/>
              </a:rPr>
              <a:t>(reason)</a:t>
            </a:r>
            <a:r>
              <a:rPr lang="en-US" sz="3600" b="1" dirty="0">
                <a:solidFill>
                  <a:srgbClr val="FF00FF"/>
                </a:solidFill>
                <a:latin typeface="Arial Narrow" pitchFamily="34" charset="0"/>
              </a:rPr>
              <a:t>.</a:t>
            </a:r>
            <a:r>
              <a:rPr lang="en-US" sz="3600" b="1" dirty="0" smtClean="0">
                <a:solidFill>
                  <a:srgbClr val="FF00FF"/>
                </a:solidFill>
                <a:latin typeface="Arial Narrow" pitchFamily="34" charset="0"/>
              </a:rPr>
              <a:t>”</a:t>
            </a:r>
          </a:p>
          <a:p>
            <a:pPr marL="0" indent="0" eaLnBrk="1" hangingPunct="1">
              <a:buClrTx/>
              <a:buNone/>
            </a:pPr>
            <a:endParaRPr lang="en-US" sz="1600" b="1" dirty="0" smtClean="0">
              <a:solidFill>
                <a:srgbClr val="FF00FF"/>
              </a:solidFill>
              <a:latin typeface="Arial Narrow" pitchFamily="34" charset="0"/>
            </a:endParaRPr>
          </a:p>
          <a:p>
            <a:pPr marL="0" indent="0" eaLnBrk="1" hangingPunct="1">
              <a:buClrTx/>
              <a:buNone/>
            </a:pPr>
            <a:r>
              <a:rPr lang="en-US" sz="3200" dirty="0" smtClean="0">
                <a:latin typeface="Arial Narrow" pitchFamily="34" charset="0"/>
              </a:rPr>
              <a:t>*</a:t>
            </a:r>
            <a:r>
              <a:rPr lang="en-US" sz="3200" dirty="0">
                <a:latin typeface="Arial Narrow" pitchFamily="34" charset="0"/>
              </a:rPr>
              <a:t>While listening, the </a:t>
            </a:r>
            <a:r>
              <a:rPr lang="en-US" sz="3200" u="sng" dirty="0">
                <a:latin typeface="Arial Narrow" pitchFamily="34" charset="0"/>
              </a:rPr>
              <a:t>prosecution should take notes </a:t>
            </a:r>
            <a:r>
              <a:rPr lang="en-US" sz="3200" dirty="0">
                <a:latin typeface="Arial Narrow" pitchFamily="34" charset="0"/>
              </a:rPr>
              <a:t>on things they would like to respond to when it is their turn.</a:t>
            </a:r>
            <a:endParaRPr lang="en-US" sz="3200" i="1" dirty="0">
              <a:latin typeface="Arial Narrow" pitchFamily="34" charset="0"/>
            </a:endParaRPr>
          </a:p>
          <a:p>
            <a:pPr marL="0" indent="0" eaLnBrk="1" hangingPunct="1">
              <a:buClrTx/>
              <a:buNone/>
            </a:pPr>
            <a:endParaRPr lang="en-US" sz="3600" b="1" dirty="0">
              <a:solidFill>
                <a:srgbClr val="FF00FF"/>
              </a:solidFill>
              <a:latin typeface="Arial Narrow" pitchFamily="34" charset="0"/>
            </a:endParaRPr>
          </a:p>
        </p:txBody>
      </p:sp>
      <p:sp>
        <p:nvSpPr>
          <p:cNvPr id="18434" name="Title 6"/>
          <p:cNvSpPr>
            <a:spLocks noGrp="1"/>
          </p:cNvSpPr>
          <p:nvPr>
            <p:ph type="title"/>
          </p:nvPr>
        </p:nvSpPr>
        <p:spPr>
          <a:xfrm>
            <a:off x="381000" y="457200"/>
            <a:ext cx="8458200" cy="857250"/>
          </a:xfrm>
        </p:spPr>
        <p:txBody>
          <a:bodyPr/>
          <a:lstStyle/>
          <a:p>
            <a:pPr eaLnBrk="1" hangingPunct="1"/>
            <a:r>
              <a:rPr lang="en-US" b="1" dirty="0" smtClean="0">
                <a:solidFill>
                  <a:schemeClr val="tx2">
                    <a:lumMod val="60000"/>
                    <a:lumOff val="40000"/>
                  </a:schemeClr>
                </a:solidFill>
                <a:effectLst>
                  <a:outerShdw blurRad="38100" dist="38100" dir="2700000" algn="tl">
                    <a:srgbClr val="000000">
                      <a:alpha val="43137"/>
                    </a:srgbClr>
                  </a:outerShdw>
                </a:effectLst>
              </a:rPr>
              <a:t>Welcome to Court: </a:t>
            </a:r>
            <a:r>
              <a:rPr lang="en-US" b="1" dirty="0" smtClean="0">
                <a:solidFill>
                  <a:srgbClr val="FF0000"/>
                </a:solidFill>
                <a:effectLst>
                  <a:outerShdw blurRad="38100" dist="38100" dir="2700000" algn="tl">
                    <a:srgbClr val="000000">
                      <a:alpha val="43137"/>
                    </a:srgbClr>
                  </a:outerShdw>
                </a:effectLst>
              </a:rPr>
              <a:t>Prosecution</a:t>
            </a:r>
          </a:p>
        </p:txBody>
      </p:sp>
      <p:sp>
        <p:nvSpPr>
          <p:cNvPr id="2" name="Slide Number Placeholder 1"/>
          <p:cNvSpPr>
            <a:spLocks noGrp="1"/>
          </p:cNvSpPr>
          <p:nvPr>
            <p:ph type="sldNum" sz="quarter" idx="12"/>
          </p:nvPr>
        </p:nvSpPr>
        <p:spPr/>
        <p:txBody>
          <a:bodyPr/>
          <a:lstStyle/>
          <a:p>
            <a:pPr>
              <a:defRPr/>
            </a:pPr>
            <a:fld id="{46BBB25E-E308-4E79-8807-639AF33EBA3C}" type="slidenum">
              <a:rPr lang="en-US" smtClean="0"/>
              <a:pPr>
                <a:defRPr/>
              </a:pPr>
              <a:t>15</a:t>
            </a:fld>
            <a:endParaRPr lang="en-US"/>
          </a:p>
        </p:txBody>
      </p:sp>
    </p:spTree>
    <p:extLst>
      <p:ext uri="{BB962C8B-B14F-4D97-AF65-F5344CB8AC3E}">
        <p14:creationId xmlns:p14="http://schemas.microsoft.com/office/powerpoint/2010/main" val="61050910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4"/>
          <p:cNvSpPr>
            <a:spLocks noGrp="1"/>
          </p:cNvSpPr>
          <p:nvPr>
            <p:ph idx="1"/>
          </p:nvPr>
        </p:nvSpPr>
        <p:spPr>
          <a:xfrm>
            <a:off x="0" y="1447800"/>
            <a:ext cx="9144000" cy="5410200"/>
          </a:xfrm>
        </p:spPr>
        <p:txBody>
          <a:bodyPr/>
          <a:lstStyle/>
          <a:p>
            <a:pPr eaLnBrk="1" hangingPunct="1">
              <a:buClrTx/>
            </a:pPr>
            <a:r>
              <a:rPr lang="en-US" sz="3600" dirty="0" smtClean="0">
                <a:latin typeface="Arial Narrow" pitchFamily="34" charset="0"/>
              </a:rPr>
              <a:t>After both sides have had a chance to speak, the floor will be opened to all. </a:t>
            </a:r>
          </a:p>
          <a:p>
            <a:pPr eaLnBrk="1" hangingPunct="1">
              <a:buClrTx/>
            </a:pPr>
            <a:r>
              <a:rPr lang="en-US" sz="3600" b="1" dirty="0" smtClean="0">
                <a:latin typeface="Arial Narrow" pitchFamily="34" charset="0"/>
              </a:rPr>
              <a:t>PLEASE remember to ONLY speak if you have the “talking stick”.</a:t>
            </a:r>
          </a:p>
          <a:p>
            <a:pPr eaLnBrk="1" hangingPunct="1">
              <a:buClrTx/>
            </a:pPr>
            <a:r>
              <a:rPr lang="en-US" sz="3600" dirty="0" smtClean="0">
                <a:latin typeface="Arial Narrow" pitchFamily="34" charset="0"/>
              </a:rPr>
              <a:t>After all claims have been made, </a:t>
            </a:r>
            <a:r>
              <a:rPr lang="en-US" sz="3600" dirty="0" smtClean="0">
                <a:solidFill>
                  <a:srgbClr val="FF0000"/>
                </a:solidFill>
                <a:latin typeface="Arial Narrow" pitchFamily="34" charset="0"/>
              </a:rPr>
              <a:t>the jury will give their ruling</a:t>
            </a:r>
            <a:r>
              <a:rPr lang="en-US" sz="3600" dirty="0" smtClean="0">
                <a:latin typeface="Arial Narrow" pitchFamily="34" charset="0"/>
              </a:rPr>
              <a:t>.</a:t>
            </a:r>
          </a:p>
        </p:txBody>
      </p:sp>
      <p:sp>
        <p:nvSpPr>
          <p:cNvPr id="18434" name="Title 6"/>
          <p:cNvSpPr>
            <a:spLocks noGrp="1"/>
          </p:cNvSpPr>
          <p:nvPr>
            <p:ph type="title"/>
          </p:nvPr>
        </p:nvSpPr>
        <p:spPr>
          <a:xfrm>
            <a:off x="381000" y="457200"/>
            <a:ext cx="8229600" cy="857250"/>
          </a:xfrm>
        </p:spPr>
        <p:txBody>
          <a:bodyPr/>
          <a:lstStyle/>
          <a:p>
            <a:pPr eaLnBrk="1" hangingPunct="1"/>
            <a:r>
              <a:rPr lang="en-US" b="1" dirty="0" smtClean="0">
                <a:solidFill>
                  <a:schemeClr val="tx2">
                    <a:lumMod val="60000"/>
                    <a:lumOff val="40000"/>
                  </a:schemeClr>
                </a:solidFill>
                <a:effectLst>
                  <a:outerShdw blurRad="38100" dist="38100" dir="2700000" algn="tl">
                    <a:srgbClr val="000000">
                      <a:alpha val="43137"/>
                    </a:srgbClr>
                  </a:outerShdw>
                </a:effectLst>
              </a:rPr>
              <a:t>Welcome to Court: </a:t>
            </a:r>
            <a:r>
              <a:rPr lang="en-US" b="1" dirty="0" smtClean="0">
                <a:solidFill>
                  <a:srgbClr val="FF0000"/>
                </a:solidFill>
                <a:effectLst>
                  <a:outerShdw blurRad="38100" dist="38100" dir="2700000" algn="tl">
                    <a:srgbClr val="000000">
                      <a:alpha val="43137"/>
                    </a:srgbClr>
                  </a:outerShdw>
                </a:effectLst>
              </a:rPr>
              <a:t>Open Floor</a:t>
            </a:r>
          </a:p>
        </p:txBody>
      </p:sp>
      <p:sp>
        <p:nvSpPr>
          <p:cNvPr id="2" name="Slide Number Placeholder 1"/>
          <p:cNvSpPr>
            <a:spLocks noGrp="1"/>
          </p:cNvSpPr>
          <p:nvPr>
            <p:ph type="sldNum" sz="quarter" idx="12"/>
          </p:nvPr>
        </p:nvSpPr>
        <p:spPr/>
        <p:txBody>
          <a:bodyPr/>
          <a:lstStyle/>
          <a:p>
            <a:pPr>
              <a:defRPr/>
            </a:pPr>
            <a:fld id="{46BBB25E-E308-4E79-8807-639AF33EBA3C}" type="slidenum">
              <a:rPr lang="en-US" smtClean="0"/>
              <a:pPr>
                <a:defRPr/>
              </a:pPr>
              <a:t>16</a:t>
            </a:fld>
            <a:endParaRPr lang="en-US"/>
          </a:p>
        </p:txBody>
      </p:sp>
    </p:spTree>
    <p:extLst>
      <p:ext uri="{BB962C8B-B14F-4D97-AF65-F5344CB8AC3E}">
        <p14:creationId xmlns:p14="http://schemas.microsoft.com/office/powerpoint/2010/main" val="16842748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1143000"/>
          </a:xfrm>
        </p:spPr>
        <p:txBody>
          <a:bodyPr/>
          <a:lstStyle/>
          <a:p>
            <a:r>
              <a:rPr lang="en-US" b="1" dirty="0" smtClean="0">
                <a:solidFill>
                  <a:schemeClr val="tx2">
                    <a:lumMod val="60000"/>
                    <a:lumOff val="40000"/>
                  </a:schemeClr>
                </a:solidFill>
                <a:effectLst>
                  <a:outerShdw blurRad="38100" dist="38100" dir="2700000" algn="tl">
                    <a:srgbClr val="000000">
                      <a:alpha val="43137"/>
                    </a:srgbClr>
                  </a:outerShdw>
                </a:effectLst>
              </a:rPr>
              <a:t>Sentence Starters</a:t>
            </a:r>
            <a:endParaRPr lang="en-US" b="1" dirty="0">
              <a:solidFill>
                <a:schemeClr val="tx2">
                  <a:lumMod val="60000"/>
                  <a:lumOff val="4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935163"/>
            <a:ext cx="9144000" cy="4389437"/>
          </a:xfrm>
        </p:spPr>
        <p:txBody>
          <a:bodyPr/>
          <a:lstStyle/>
          <a:p>
            <a:pPr>
              <a:buClrTx/>
              <a:buFont typeface="Wingdings" pitchFamily="2" charset="2"/>
              <a:buChar char="q"/>
            </a:pPr>
            <a:r>
              <a:rPr lang="en-US" sz="4400" dirty="0" smtClean="0">
                <a:latin typeface="Arial Narrow" pitchFamily="34" charset="0"/>
              </a:rPr>
              <a:t> </a:t>
            </a:r>
            <a:r>
              <a:rPr lang="en-US" sz="4400" b="1" dirty="0" smtClean="0">
                <a:solidFill>
                  <a:srgbClr val="C00000"/>
                </a:solidFill>
                <a:latin typeface="Arial Narrow" pitchFamily="34" charset="0"/>
              </a:rPr>
              <a:t>I think </a:t>
            </a:r>
            <a:r>
              <a:rPr lang="en-US" sz="4400" b="1" u="sng" dirty="0" smtClean="0">
                <a:solidFill>
                  <a:srgbClr val="C00000"/>
                </a:solidFill>
                <a:latin typeface="Arial Narrow" pitchFamily="34" charset="0"/>
              </a:rPr>
              <a:t>(CLAIM)</a:t>
            </a:r>
            <a:r>
              <a:rPr lang="en-US" sz="4400" b="1" dirty="0" smtClean="0">
                <a:solidFill>
                  <a:srgbClr val="C00000"/>
                </a:solidFill>
                <a:latin typeface="Arial Narrow" pitchFamily="34" charset="0"/>
              </a:rPr>
              <a:t>, because </a:t>
            </a:r>
            <a:r>
              <a:rPr lang="en-US" sz="4400" b="1" u="sng" dirty="0" smtClean="0">
                <a:solidFill>
                  <a:srgbClr val="C00000"/>
                </a:solidFill>
                <a:latin typeface="Arial Narrow" pitchFamily="34" charset="0"/>
              </a:rPr>
              <a:t>(EVIDENCE)</a:t>
            </a:r>
            <a:r>
              <a:rPr lang="en-US" sz="4400" b="1" dirty="0" smtClean="0">
                <a:solidFill>
                  <a:srgbClr val="C00000"/>
                </a:solidFill>
                <a:latin typeface="Arial Narrow" pitchFamily="34" charset="0"/>
              </a:rPr>
              <a:t>.</a:t>
            </a:r>
          </a:p>
          <a:p>
            <a:pPr>
              <a:buClrTx/>
              <a:buFont typeface="Wingdings" pitchFamily="2" charset="2"/>
              <a:buChar char="q"/>
            </a:pPr>
            <a:r>
              <a:rPr lang="en-US" sz="4800" b="1" dirty="0" smtClean="0">
                <a:latin typeface="Arial Narrow" pitchFamily="34" charset="0"/>
              </a:rPr>
              <a:t> </a:t>
            </a:r>
            <a:r>
              <a:rPr lang="en-US" sz="4800" b="1" dirty="0" smtClean="0">
                <a:solidFill>
                  <a:srgbClr val="7030A0"/>
                </a:solidFill>
                <a:latin typeface="Arial Narrow" pitchFamily="34" charset="0"/>
              </a:rPr>
              <a:t>I agree with </a:t>
            </a:r>
            <a:r>
              <a:rPr lang="en-US" sz="4800" b="1" u="sng" dirty="0" smtClean="0">
                <a:solidFill>
                  <a:srgbClr val="7030A0"/>
                </a:solidFill>
                <a:latin typeface="Arial Narrow" pitchFamily="34" charset="0"/>
              </a:rPr>
              <a:t>(person or claim)</a:t>
            </a:r>
            <a:r>
              <a:rPr lang="en-US" sz="4800" b="1" dirty="0" smtClean="0">
                <a:solidFill>
                  <a:srgbClr val="7030A0"/>
                </a:solidFill>
                <a:latin typeface="Arial Narrow" pitchFamily="34" charset="0"/>
              </a:rPr>
              <a:t>, because </a:t>
            </a:r>
            <a:r>
              <a:rPr lang="en-US" sz="4800" b="1" u="sng" dirty="0" smtClean="0">
                <a:solidFill>
                  <a:srgbClr val="7030A0"/>
                </a:solidFill>
                <a:latin typeface="Arial Narrow" pitchFamily="34" charset="0"/>
              </a:rPr>
              <a:t>(EVIDENCE/REASON)</a:t>
            </a:r>
            <a:r>
              <a:rPr lang="en-US" sz="4800" b="1" dirty="0" smtClean="0">
                <a:solidFill>
                  <a:srgbClr val="7030A0"/>
                </a:solidFill>
                <a:latin typeface="Arial Narrow" pitchFamily="34" charset="0"/>
              </a:rPr>
              <a:t>.</a:t>
            </a:r>
          </a:p>
          <a:p>
            <a:pPr>
              <a:buClrTx/>
              <a:buFont typeface="Wingdings" pitchFamily="2" charset="2"/>
              <a:buChar char="q"/>
            </a:pPr>
            <a:r>
              <a:rPr lang="en-US" sz="4400" b="1" dirty="0" smtClean="0">
                <a:latin typeface="Arial Narrow" pitchFamily="34" charset="0"/>
              </a:rPr>
              <a:t> </a:t>
            </a:r>
            <a:r>
              <a:rPr lang="en-US" sz="4800" b="1" dirty="0">
                <a:solidFill>
                  <a:srgbClr val="00B050"/>
                </a:solidFill>
                <a:latin typeface="Arial Narrow" pitchFamily="34" charset="0"/>
              </a:rPr>
              <a:t>I </a:t>
            </a:r>
            <a:r>
              <a:rPr lang="en-US" sz="4800" b="1" dirty="0" smtClean="0">
                <a:solidFill>
                  <a:srgbClr val="00B050"/>
                </a:solidFill>
                <a:latin typeface="Arial Narrow" pitchFamily="34" charset="0"/>
              </a:rPr>
              <a:t>disagree </a:t>
            </a:r>
            <a:r>
              <a:rPr lang="en-US" sz="4800" b="1" dirty="0">
                <a:solidFill>
                  <a:srgbClr val="00B050"/>
                </a:solidFill>
                <a:latin typeface="Arial Narrow" pitchFamily="34" charset="0"/>
              </a:rPr>
              <a:t>with </a:t>
            </a:r>
            <a:r>
              <a:rPr lang="en-US" sz="4800" b="1" u="sng" dirty="0">
                <a:solidFill>
                  <a:srgbClr val="00B050"/>
                </a:solidFill>
                <a:latin typeface="Arial Narrow" pitchFamily="34" charset="0"/>
              </a:rPr>
              <a:t>(</a:t>
            </a:r>
            <a:r>
              <a:rPr lang="en-US" sz="4800" b="1" u="sng" dirty="0" smtClean="0">
                <a:solidFill>
                  <a:srgbClr val="00B050"/>
                </a:solidFill>
                <a:latin typeface="Arial Narrow" pitchFamily="34" charset="0"/>
              </a:rPr>
              <a:t>person or claim)</a:t>
            </a:r>
            <a:r>
              <a:rPr lang="en-US" sz="4800" b="1" dirty="0" smtClean="0">
                <a:solidFill>
                  <a:srgbClr val="00B050"/>
                </a:solidFill>
                <a:latin typeface="Arial Narrow" pitchFamily="34" charset="0"/>
              </a:rPr>
              <a:t>, </a:t>
            </a:r>
            <a:r>
              <a:rPr lang="en-US" sz="4800" b="1" dirty="0">
                <a:solidFill>
                  <a:srgbClr val="00B050"/>
                </a:solidFill>
                <a:latin typeface="Arial Narrow" pitchFamily="34" charset="0"/>
              </a:rPr>
              <a:t>because </a:t>
            </a:r>
            <a:r>
              <a:rPr lang="en-US" sz="4800" b="1" u="sng" dirty="0">
                <a:solidFill>
                  <a:srgbClr val="00B050"/>
                </a:solidFill>
                <a:latin typeface="Arial Narrow" pitchFamily="34" charset="0"/>
              </a:rPr>
              <a:t>(EVIDENCE/REASON)</a:t>
            </a:r>
            <a:r>
              <a:rPr lang="en-US" sz="4800" b="1" dirty="0">
                <a:solidFill>
                  <a:srgbClr val="00B050"/>
                </a:solidFill>
                <a:latin typeface="Arial Narrow" pitchFamily="34" charset="0"/>
              </a:rPr>
              <a:t>.</a:t>
            </a:r>
          </a:p>
          <a:p>
            <a:pPr marL="0" indent="0">
              <a:buClrTx/>
              <a:buNone/>
            </a:pPr>
            <a:endParaRPr lang="en-US" dirty="0">
              <a:latin typeface="Arial Narrow" pitchFamily="34" charset="0"/>
            </a:endParaRPr>
          </a:p>
        </p:txBody>
      </p:sp>
      <p:sp>
        <p:nvSpPr>
          <p:cNvPr id="4" name="Slide Number Placeholder 3"/>
          <p:cNvSpPr>
            <a:spLocks noGrp="1"/>
          </p:cNvSpPr>
          <p:nvPr>
            <p:ph type="sldNum" sz="quarter" idx="12"/>
          </p:nvPr>
        </p:nvSpPr>
        <p:spPr/>
        <p:txBody>
          <a:bodyPr/>
          <a:lstStyle/>
          <a:p>
            <a:pPr>
              <a:defRPr/>
            </a:pPr>
            <a:fld id="{46BBB25E-E308-4E79-8807-639AF33EBA3C}" type="slidenum">
              <a:rPr lang="en-US" smtClean="0"/>
              <a:pPr>
                <a:defRPr/>
              </a:pPr>
              <a:t>17</a:t>
            </a:fld>
            <a:endParaRPr lang="en-US"/>
          </a:p>
        </p:txBody>
      </p:sp>
    </p:spTree>
    <p:extLst>
      <p:ext uri="{BB962C8B-B14F-4D97-AF65-F5344CB8AC3E}">
        <p14:creationId xmlns:p14="http://schemas.microsoft.com/office/powerpoint/2010/main" val="268070643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1143000"/>
          </a:xfrm>
        </p:spPr>
        <p:txBody>
          <a:bodyPr/>
          <a:lstStyle/>
          <a:p>
            <a:r>
              <a:rPr lang="en-US" b="1" dirty="0" smtClean="0">
                <a:solidFill>
                  <a:schemeClr val="tx2">
                    <a:lumMod val="60000"/>
                    <a:lumOff val="40000"/>
                  </a:schemeClr>
                </a:solidFill>
                <a:effectLst>
                  <a:outerShdw blurRad="38100" dist="38100" dir="2700000" algn="tl">
                    <a:srgbClr val="000000">
                      <a:alpha val="43137"/>
                    </a:srgbClr>
                  </a:outerShdw>
                </a:effectLst>
              </a:rPr>
              <a:t>AND THE VERDICT IS……</a:t>
            </a:r>
            <a:endParaRPr lang="en-US" b="1" dirty="0">
              <a:solidFill>
                <a:schemeClr val="tx2">
                  <a:lumMod val="60000"/>
                  <a:lumOff val="4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2133600"/>
            <a:ext cx="9144000" cy="4495800"/>
          </a:xfrm>
        </p:spPr>
        <p:txBody>
          <a:bodyPr/>
          <a:lstStyle/>
          <a:p>
            <a:pPr algn="ctr">
              <a:buClrTx/>
              <a:buNone/>
            </a:pPr>
            <a:r>
              <a:rPr lang="en-US" sz="4400" dirty="0" smtClean="0">
                <a:solidFill>
                  <a:srgbClr val="C00000"/>
                </a:solidFill>
                <a:latin typeface="Arial Narrow" pitchFamily="34" charset="0"/>
              </a:rPr>
              <a:t>THE JURY RULES IN FAVOR OF THE </a:t>
            </a:r>
          </a:p>
          <a:p>
            <a:pPr algn="ctr">
              <a:buClrTx/>
              <a:buFont typeface="Wingdings" pitchFamily="2" charset="2"/>
              <a:buChar char="q"/>
            </a:pPr>
            <a:r>
              <a:rPr lang="en-US" sz="4400" b="1" dirty="0" smtClean="0">
                <a:solidFill>
                  <a:srgbClr val="00B050"/>
                </a:solidFill>
                <a:latin typeface="Arial Narrow" pitchFamily="34" charset="0"/>
              </a:rPr>
              <a:t>DEFENSE</a:t>
            </a:r>
          </a:p>
          <a:p>
            <a:pPr algn="ctr">
              <a:buClrTx/>
              <a:buNone/>
            </a:pPr>
            <a:r>
              <a:rPr lang="en-US" sz="4400" dirty="0" smtClean="0">
                <a:solidFill>
                  <a:srgbClr val="C00000"/>
                </a:solidFill>
                <a:latin typeface="Arial Narrow" pitchFamily="34" charset="0"/>
              </a:rPr>
              <a:t>OR</a:t>
            </a:r>
          </a:p>
          <a:p>
            <a:pPr algn="ctr">
              <a:buClrTx/>
              <a:buFont typeface="Wingdings" pitchFamily="2" charset="2"/>
              <a:buChar char="q"/>
            </a:pPr>
            <a:r>
              <a:rPr lang="en-US" sz="4400" b="1" dirty="0" smtClean="0">
                <a:solidFill>
                  <a:srgbClr val="7030A0"/>
                </a:solidFill>
                <a:latin typeface="Arial Narrow" pitchFamily="34" charset="0"/>
              </a:rPr>
              <a:t>PROSECUTION</a:t>
            </a:r>
          </a:p>
          <a:p>
            <a:pPr algn="ctr">
              <a:buClrTx/>
              <a:buFont typeface="Wingdings" pitchFamily="2" charset="2"/>
              <a:buChar char="q"/>
            </a:pPr>
            <a:endParaRPr lang="en-US" sz="900" b="1" dirty="0" smtClean="0">
              <a:solidFill>
                <a:srgbClr val="7030A0"/>
              </a:solidFill>
              <a:latin typeface="Arial Narrow" pitchFamily="34" charset="0"/>
            </a:endParaRPr>
          </a:p>
          <a:p>
            <a:pPr marL="0" indent="0" algn="ctr">
              <a:buClrTx/>
              <a:buNone/>
            </a:pPr>
            <a:endParaRPr lang="en-US" dirty="0">
              <a:latin typeface="Arial Narrow" pitchFamily="34" charset="0"/>
            </a:endParaRPr>
          </a:p>
        </p:txBody>
      </p:sp>
      <p:sp>
        <p:nvSpPr>
          <p:cNvPr id="4" name="Slide Number Placeholder 3"/>
          <p:cNvSpPr>
            <a:spLocks noGrp="1"/>
          </p:cNvSpPr>
          <p:nvPr>
            <p:ph type="sldNum" sz="quarter" idx="12"/>
          </p:nvPr>
        </p:nvSpPr>
        <p:spPr/>
        <p:txBody>
          <a:bodyPr/>
          <a:lstStyle/>
          <a:p>
            <a:pPr>
              <a:defRPr/>
            </a:pPr>
            <a:fld id="{46BBB25E-E308-4E79-8807-639AF33EBA3C}" type="slidenum">
              <a:rPr lang="en-US" smtClean="0"/>
              <a:pPr>
                <a:defRPr/>
              </a:pPr>
              <a:t>18</a:t>
            </a:fld>
            <a:endParaRPr lang="en-US"/>
          </a:p>
        </p:txBody>
      </p:sp>
    </p:spTree>
    <p:extLst>
      <p:ext uri="{BB962C8B-B14F-4D97-AF65-F5344CB8AC3E}">
        <p14:creationId xmlns:p14="http://schemas.microsoft.com/office/powerpoint/2010/main" val="268070643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2352" y="533400"/>
            <a:ext cx="7851648" cy="1079905"/>
          </a:xfrm>
        </p:spPr>
        <p:txBody>
          <a:bodyPr>
            <a:normAutofit fontScale="90000"/>
          </a:bodyPr>
          <a:lstStyle/>
          <a:p>
            <a:pPr algn="ctr" eaLnBrk="1" fontAlgn="auto" hangingPunct="1">
              <a:spcAft>
                <a:spcPts val="0"/>
              </a:spcAft>
              <a:defRPr/>
            </a:pPr>
            <a:r>
              <a:rPr lang="en-US" sz="7200" dirty="0" smtClean="0">
                <a:solidFill>
                  <a:schemeClr val="tx2">
                    <a:lumMod val="60000"/>
                    <a:lumOff val="40000"/>
                  </a:schemeClr>
                </a:solidFill>
              </a:rPr>
              <a:t>Learning Target</a:t>
            </a:r>
            <a:endParaRPr lang="en-US" sz="7200" dirty="0">
              <a:solidFill>
                <a:schemeClr val="tx2">
                  <a:lumMod val="60000"/>
                  <a:lumOff val="40000"/>
                </a:schemeClr>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85800"/>
            <a:ext cx="1952244" cy="1702613"/>
          </a:xfrm>
          <a:prstGeom prst="rect">
            <a:avLst/>
          </a:prstGeom>
        </p:spPr>
      </p:pic>
      <p:sp>
        <p:nvSpPr>
          <p:cNvPr id="4" name="TextBox 3"/>
          <p:cNvSpPr txBox="1"/>
          <p:nvPr/>
        </p:nvSpPr>
        <p:spPr>
          <a:xfrm>
            <a:off x="533400" y="2590800"/>
            <a:ext cx="8610600" cy="3908762"/>
          </a:xfrm>
          <a:prstGeom prst="rect">
            <a:avLst/>
          </a:prstGeom>
          <a:noFill/>
        </p:spPr>
        <p:txBody>
          <a:bodyPr wrap="square" rtlCol="0">
            <a:spAutoFit/>
          </a:bodyPr>
          <a:lstStyle/>
          <a:p>
            <a:pPr>
              <a:buClr>
                <a:srgbClr val="FFC000"/>
              </a:buClr>
              <a:buFont typeface="Arial Narrow" pitchFamily="34" charset="0"/>
              <a:buChar char="☻"/>
            </a:pPr>
            <a:r>
              <a:rPr lang="en-US" sz="5400" b="1" dirty="0" smtClean="0">
                <a:solidFill>
                  <a:schemeClr val="accent3">
                    <a:lumMod val="50000"/>
                  </a:schemeClr>
                </a:solidFill>
                <a:latin typeface="Arial Narrow" pitchFamily="34" charset="0"/>
              </a:rPr>
              <a:t>I can make a claim and support it with evidence.</a:t>
            </a:r>
          </a:p>
          <a:p>
            <a:pPr>
              <a:buClr>
                <a:srgbClr val="FFC000"/>
              </a:buClr>
              <a:buFont typeface="Arial Narrow" pitchFamily="34" charset="0"/>
              <a:buChar char="☻"/>
            </a:pPr>
            <a:r>
              <a:rPr lang="en-US" sz="5400" b="1" dirty="0" smtClean="0">
                <a:solidFill>
                  <a:schemeClr val="accent3">
                    <a:lumMod val="50000"/>
                  </a:schemeClr>
                </a:solidFill>
                <a:latin typeface="Arial Narrow" pitchFamily="34" charset="0"/>
              </a:rPr>
              <a:t>I can describe some characteristics of living things.</a:t>
            </a:r>
          </a:p>
          <a:p>
            <a:pPr>
              <a:buClr>
                <a:srgbClr val="FFC000"/>
              </a:buClr>
            </a:pPr>
            <a:endParaRPr lang="en-US" sz="3200" b="1" dirty="0" smtClean="0">
              <a:solidFill>
                <a:schemeClr val="accent3">
                  <a:lumMod val="50000"/>
                </a:schemeClr>
              </a:solidFill>
              <a:latin typeface="Arial Narrow" pitchFamily="34" charset="0"/>
            </a:endParaRPr>
          </a:p>
        </p:txBody>
      </p:sp>
      <p:sp>
        <p:nvSpPr>
          <p:cNvPr id="5" name="Slide Number Placeholder 4"/>
          <p:cNvSpPr>
            <a:spLocks noGrp="1"/>
          </p:cNvSpPr>
          <p:nvPr>
            <p:ph type="sldNum" sz="quarter" idx="12"/>
          </p:nvPr>
        </p:nvSpPr>
        <p:spPr/>
        <p:txBody>
          <a:bodyPr/>
          <a:lstStyle/>
          <a:p>
            <a:pPr>
              <a:defRPr/>
            </a:pPr>
            <a:fld id="{2433B039-65CE-4BF6-964C-2849633BE6D2}" type="slidenum">
              <a:rPr lang="en-US" smtClean="0"/>
              <a:pPr>
                <a:defRPr/>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4"/>
          <p:cNvSpPr>
            <a:spLocks noGrp="1"/>
          </p:cNvSpPr>
          <p:nvPr>
            <p:ph idx="1"/>
          </p:nvPr>
        </p:nvSpPr>
        <p:spPr>
          <a:xfrm>
            <a:off x="18131" y="1600200"/>
            <a:ext cx="8839200" cy="4698023"/>
          </a:xfrm>
        </p:spPr>
        <p:txBody>
          <a:bodyPr/>
          <a:lstStyle/>
          <a:p>
            <a:pPr eaLnBrk="1" hangingPunct="1">
              <a:lnSpc>
                <a:spcPct val="80000"/>
              </a:lnSpc>
              <a:buFont typeface="Wingdings 2" pitchFamily="18" charset="2"/>
              <a:buNone/>
            </a:pPr>
            <a:r>
              <a:rPr lang="en-US" sz="4000" dirty="0" smtClean="0"/>
              <a:t>	</a:t>
            </a:r>
            <a:r>
              <a:rPr lang="en-US" sz="5400" dirty="0" smtClean="0">
                <a:latin typeface="Arial Narrow" pitchFamily="34" charset="0"/>
              </a:rPr>
              <a:t>Marty the Martian was sent to Earth by the Martian government to find life. </a:t>
            </a:r>
          </a:p>
          <a:p>
            <a:pPr eaLnBrk="1" hangingPunct="1">
              <a:lnSpc>
                <a:spcPct val="80000"/>
              </a:lnSpc>
              <a:buFont typeface="Wingdings 2" pitchFamily="18" charset="2"/>
              <a:buNone/>
            </a:pPr>
            <a:r>
              <a:rPr lang="en-US" sz="5400" dirty="0">
                <a:latin typeface="Arial Narrow" pitchFamily="34" charset="0"/>
              </a:rPr>
              <a:t>	</a:t>
            </a:r>
            <a:r>
              <a:rPr lang="en-US" sz="5400" dirty="0" smtClean="0">
                <a:latin typeface="Arial Narrow" pitchFamily="34" charset="0"/>
              </a:rPr>
              <a:t>While on Earth, Marty captured a car and brought it back to Mars.</a:t>
            </a:r>
          </a:p>
          <a:p>
            <a:pPr eaLnBrk="1" hangingPunct="1">
              <a:lnSpc>
                <a:spcPct val="80000"/>
              </a:lnSpc>
              <a:buFont typeface="Wingdings 2" pitchFamily="18" charset="2"/>
              <a:buNone/>
            </a:pPr>
            <a:r>
              <a:rPr lang="en-US" sz="5400" dirty="0">
                <a:latin typeface="Arial Narrow" pitchFamily="34" charset="0"/>
              </a:rPr>
              <a:t>	</a:t>
            </a:r>
            <a:r>
              <a:rPr lang="en-US" sz="5400" dirty="0" smtClean="0">
                <a:latin typeface="Arial Narrow" pitchFamily="34" charset="0"/>
              </a:rPr>
              <a:t>He thought he found a good example of life on Earth.</a:t>
            </a:r>
          </a:p>
        </p:txBody>
      </p:sp>
      <p:sp>
        <p:nvSpPr>
          <p:cNvPr id="14338" name="Title 6"/>
          <p:cNvSpPr>
            <a:spLocks noGrp="1"/>
          </p:cNvSpPr>
          <p:nvPr>
            <p:ph type="title"/>
          </p:nvPr>
        </p:nvSpPr>
        <p:spPr>
          <a:xfrm>
            <a:off x="381000" y="609600"/>
            <a:ext cx="4800600" cy="857250"/>
          </a:xfrm>
        </p:spPr>
        <p:txBody>
          <a:bodyPr/>
          <a:lstStyle/>
          <a:p>
            <a:pPr eaLnBrk="1" hangingPunct="1"/>
            <a:r>
              <a:rPr lang="en-US" sz="5400" b="1" dirty="0" smtClean="0">
                <a:solidFill>
                  <a:schemeClr val="tx2">
                    <a:lumMod val="60000"/>
                    <a:lumOff val="40000"/>
                  </a:schemeClr>
                </a:solidFill>
                <a:effectLst>
                  <a:outerShdw blurRad="38100" dist="38100" dir="2700000" algn="tl">
                    <a:srgbClr val="000000">
                      <a:alpha val="43137"/>
                    </a:srgbClr>
                  </a:outerShdw>
                </a:effectLst>
              </a:rPr>
              <a:t>Marty’s Quest</a:t>
            </a:r>
          </a:p>
        </p:txBody>
      </p:sp>
      <p:pic>
        <p:nvPicPr>
          <p:cNvPr id="14339" name="Picture 4" descr="MC900441736[1]"/>
          <p:cNvPicPr>
            <a:picLocks noChangeAspect="1" noChangeArrowheads="1"/>
          </p:cNvPicPr>
          <p:nvPr/>
        </p:nvPicPr>
        <p:blipFill>
          <a:blip r:embed="rId2" cstate="print"/>
          <a:srcRect/>
          <a:stretch>
            <a:fillRect/>
          </a:stretch>
        </p:blipFill>
        <p:spPr bwMode="auto">
          <a:xfrm>
            <a:off x="6629400" y="-304800"/>
            <a:ext cx="1905000" cy="19050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46BBB25E-E308-4E79-8807-639AF33EBA3C}" type="slidenum">
              <a:rPr lang="en-US" smtClean="0"/>
              <a:pPr>
                <a:defRPr/>
              </a:pPr>
              <a:t>3</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4"/>
          <p:cNvSpPr>
            <a:spLocks noGrp="1"/>
          </p:cNvSpPr>
          <p:nvPr>
            <p:ph idx="1"/>
          </p:nvPr>
        </p:nvSpPr>
        <p:spPr>
          <a:xfrm>
            <a:off x="304800" y="1676400"/>
            <a:ext cx="8534400" cy="4698023"/>
          </a:xfrm>
        </p:spPr>
        <p:txBody>
          <a:bodyPr/>
          <a:lstStyle/>
          <a:p>
            <a:pPr eaLnBrk="1" hangingPunct="1">
              <a:lnSpc>
                <a:spcPct val="80000"/>
              </a:lnSpc>
              <a:buNone/>
            </a:pPr>
            <a:r>
              <a:rPr lang="en-US" sz="4000" dirty="0" smtClean="0"/>
              <a:t>	</a:t>
            </a:r>
            <a:r>
              <a:rPr lang="en-US" sz="5400" dirty="0" smtClean="0">
                <a:latin typeface="Arial Narrow" pitchFamily="34" charset="0"/>
              </a:rPr>
              <a:t>The </a:t>
            </a:r>
            <a:r>
              <a:rPr lang="en-US" sz="5400" dirty="0">
                <a:latin typeface="Arial Narrow" pitchFamily="34" charset="0"/>
              </a:rPr>
              <a:t>Martian government does not believe that the car Marty brought back is alive. </a:t>
            </a:r>
            <a:endParaRPr lang="en-US" sz="5400" dirty="0" smtClean="0">
              <a:latin typeface="Arial Narrow" pitchFamily="34" charset="0"/>
            </a:endParaRPr>
          </a:p>
          <a:p>
            <a:pPr eaLnBrk="1" hangingPunct="1">
              <a:lnSpc>
                <a:spcPct val="80000"/>
              </a:lnSpc>
              <a:buNone/>
            </a:pPr>
            <a:r>
              <a:rPr lang="en-US" sz="5400" dirty="0" smtClean="0">
                <a:latin typeface="Arial Narrow" pitchFamily="34" charset="0"/>
              </a:rPr>
              <a:t>  Marty </a:t>
            </a:r>
            <a:r>
              <a:rPr lang="en-US" sz="5400" dirty="0">
                <a:latin typeface="Arial Narrow" pitchFamily="34" charset="0"/>
              </a:rPr>
              <a:t>must </a:t>
            </a:r>
            <a:r>
              <a:rPr lang="en-US" sz="5400" dirty="0" smtClean="0">
                <a:latin typeface="Arial Narrow" pitchFamily="34" charset="0"/>
              </a:rPr>
              <a:t>now stand </a:t>
            </a:r>
            <a:r>
              <a:rPr lang="en-US" sz="5400" dirty="0">
                <a:latin typeface="Arial Narrow" pitchFamily="34" charset="0"/>
              </a:rPr>
              <a:t>trial for </a:t>
            </a:r>
            <a:r>
              <a:rPr lang="en-US" sz="5400" dirty="0" smtClean="0">
                <a:latin typeface="Arial Narrow" pitchFamily="34" charset="0"/>
              </a:rPr>
              <a:t>failing to </a:t>
            </a:r>
            <a:r>
              <a:rPr lang="en-US" sz="5400" dirty="0">
                <a:latin typeface="Arial Narrow" pitchFamily="34" charset="0"/>
              </a:rPr>
              <a:t>perform his </a:t>
            </a:r>
            <a:r>
              <a:rPr lang="en-US" sz="5400" dirty="0" smtClean="0">
                <a:latin typeface="Arial Narrow" pitchFamily="34" charset="0"/>
              </a:rPr>
              <a:t>duties…and Mars has capital punishment! </a:t>
            </a:r>
            <a:r>
              <a:rPr lang="en-US" sz="5400" dirty="0" smtClean="0">
                <a:latin typeface="Arial Narrow" pitchFamily="34" charset="0"/>
                <a:sym typeface="Wingdings"/>
              </a:rPr>
              <a:t></a:t>
            </a:r>
            <a:endParaRPr lang="en-US" sz="5400" dirty="0">
              <a:latin typeface="Arial Narrow" pitchFamily="34" charset="0"/>
            </a:endParaRPr>
          </a:p>
        </p:txBody>
      </p:sp>
      <p:sp>
        <p:nvSpPr>
          <p:cNvPr id="14338" name="Title 6"/>
          <p:cNvSpPr>
            <a:spLocks noGrp="1"/>
          </p:cNvSpPr>
          <p:nvPr>
            <p:ph type="title"/>
          </p:nvPr>
        </p:nvSpPr>
        <p:spPr>
          <a:xfrm>
            <a:off x="381000" y="609600"/>
            <a:ext cx="4800600" cy="857250"/>
          </a:xfrm>
        </p:spPr>
        <p:txBody>
          <a:bodyPr/>
          <a:lstStyle/>
          <a:p>
            <a:pPr eaLnBrk="1" hangingPunct="1"/>
            <a:r>
              <a:rPr lang="en-US" sz="5400" b="1" dirty="0" smtClean="0">
                <a:solidFill>
                  <a:schemeClr val="tx2">
                    <a:lumMod val="60000"/>
                    <a:lumOff val="40000"/>
                  </a:schemeClr>
                </a:solidFill>
                <a:effectLst>
                  <a:outerShdw blurRad="38100" dist="38100" dir="2700000" algn="tl">
                    <a:srgbClr val="000000">
                      <a:alpha val="43137"/>
                    </a:srgbClr>
                  </a:outerShdw>
                </a:effectLst>
              </a:rPr>
              <a:t>Marty’s Quest</a:t>
            </a:r>
          </a:p>
        </p:txBody>
      </p:sp>
      <p:sp>
        <p:nvSpPr>
          <p:cNvPr id="2" name="Slide Number Placeholder 1"/>
          <p:cNvSpPr>
            <a:spLocks noGrp="1"/>
          </p:cNvSpPr>
          <p:nvPr>
            <p:ph type="sldNum" sz="quarter" idx="12"/>
          </p:nvPr>
        </p:nvSpPr>
        <p:spPr/>
        <p:txBody>
          <a:bodyPr/>
          <a:lstStyle/>
          <a:p>
            <a:pPr>
              <a:defRPr/>
            </a:pPr>
            <a:fld id="{46BBB25E-E308-4E79-8807-639AF33EBA3C}" type="slidenum">
              <a:rPr lang="en-US" smtClean="0"/>
              <a:pPr>
                <a:defRPr/>
              </a:pPr>
              <a:t>4</a:t>
            </a:fld>
            <a:endParaRPr lang="en-US"/>
          </a:p>
        </p:txBody>
      </p:sp>
      <p:pic>
        <p:nvPicPr>
          <p:cNvPr id="3" name="Picture 2"/>
          <p:cNvPicPr>
            <a:picLocks noChangeAspect="1"/>
          </p:cNvPicPr>
          <p:nvPr/>
        </p:nvPicPr>
        <p:blipFill>
          <a:blip r:embed="rId2"/>
          <a:stretch>
            <a:fillRect/>
          </a:stretch>
        </p:blipFill>
        <p:spPr>
          <a:xfrm>
            <a:off x="6674555" y="-735"/>
            <a:ext cx="2498091" cy="1600200"/>
          </a:xfrm>
          <a:prstGeom prst="rect">
            <a:avLst/>
          </a:prstGeom>
        </p:spPr>
      </p:pic>
    </p:spTree>
    <p:extLst>
      <p:ext uri="{BB962C8B-B14F-4D97-AF65-F5344CB8AC3E}">
        <p14:creationId xmlns:p14="http://schemas.microsoft.com/office/powerpoint/2010/main" val="27147751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3657600" cy="990600"/>
          </a:xfrm>
        </p:spPr>
        <p:txBody>
          <a:bodyPr/>
          <a:lstStyle/>
          <a:p>
            <a:r>
              <a:rPr lang="en-US" b="1" dirty="0" smtClean="0">
                <a:solidFill>
                  <a:schemeClr val="tx2">
                    <a:lumMod val="60000"/>
                    <a:lumOff val="40000"/>
                  </a:schemeClr>
                </a:solidFill>
                <a:effectLst>
                  <a:outerShdw blurRad="38100" dist="38100" dir="2700000" algn="tl">
                    <a:srgbClr val="000000">
                      <a:alpha val="43137"/>
                    </a:srgbClr>
                  </a:outerShdw>
                </a:effectLst>
              </a:rPr>
              <a:t>Brainstorm</a:t>
            </a:r>
            <a:endParaRPr lang="en-US" b="1" dirty="0">
              <a:solidFill>
                <a:schemeClr val="tx2">
                  <a:lumMod val="60000"/>
                  <a:lumOff val="4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2209800"/>
            <a:ext cx="8229600" cy="4389437"/>
          </a:xfrm>
        </p:spPr>
        <p:txBody>
          <a:bodyPr/>
          <a:lstStyle/>
          <a:p>
            <a:pPr algn="ctr">
              <a:buNone/>
            </a:pPr>
            <a:r>
              <a:rPr lang="en-US" sz="6000" dirty="0" smtClean="0">
                <a:latin typeface="Arial Narrow" pitchFamily="34" charset="0"/>
              </a:rPr>
              <a:t>Spend a minute or two brainstorming on your own.</a:t>
            </a:r>
          </a:p>
          <a:p>
            <a:pPr algn="ctr">
              <a:buNone/>
            </a:pPr>
            <a:r>
              <a:rPr lang="en-US" sz="6000" b="1" dirty="0" smtClean="0">
                <a:latin typeface="Arial Narrow" pitchFamily="34" charset="0"/>
              </a:rPr>
              <a:t>How can we know if something is alive or not?</a:t>
            </a:r>
            <a:endParaRPr lang="en-US" sz="6000" b="1" dirty="0">
              <a:latin typeface="Arial Narrow" pitchFamily="34" charset="0"/>
            </a:endParaRPr>
          </a:p>
        </p:txBody>
      </p:sp>
      <p:pic>
        <p:nvPicPr>
          <p:cNvPr id="4" name="Picture 3" descr="Brainstorm.bm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304800"/>
            <a:ext cx="2466975" cy="1847850"/>
          </a:xfrm>
          <a:prstGeom prst="rect">
            <a:avLst/>
          </a:prstGeom>
        </p:spPr>
      </p:pic>
      <p:sp>
        <p:nvSpPr>
          <p:cNvPr id="5" name="Slide Number Placeholder 4"/>
          <p:cNvSpPr>
            <a:spLocks noGrp="1"/>
          </p:cNvSpPr>
          <p:nvPr>
            <p:ph type="sldNum" sz="quarter" idx="12"/>
          </p:nvPr>
        </p:nvSpPr>
        <p:spPr/>
        <p:txBody>
          <a:bodyPr/>
          <a:lstStyle/>
          <a:p>
            <a:pPr>
              <a:defRPr/>
            </a:pPr>
            <a:fld id="{46BBB25E-E308-4E79-8807-639AF33EBA3C}" type="slidenum">
              <a:rPr lang="en-US" smtClean="0"/>
              <a:pPr>
                <a:defRPr/>
              </a:pPr>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4"/>
          <p:cNvSpPr>
            <a:spLocks noGrp="1"/>
          </p:cNvSpPr>
          <p:nvPr>
            <p:ph idx="1"/>
          </p:nvPr>
        </p:nvSpPr>
        <p:spPr>
          <a:xfrm>
            <a:off x="457200" y="1752600"/>
            <a:ext cx="8305800" cy="4800600"/>
          </a:xfrm>
        </p:spPr>
        <p:txBody>
          <a:bodyPr/>
          <a:lstStyle/>
          <a:p>
            <a:pPr marL="0" indent="0" eaLnBrk="1" hangingPunct="1">
              <a:lnSpc>
                <a:spcPct val="80000"/>
              </a:lnSpc>
              <a:buNone/>
            </a:pPr>
            <a:r>
              <a:rPr lang="en-US" sz="4400" dirty="0" smtClean="0">
                <a:latin typeface="Arial Narrow" pitchFamily="34" charset="0"/>
              </a:rPr>
              <a:t>You will either be </a:t>
            </a:r>
            <a:r>
              <a:rPr lang="en-US" sz="4400" u="sng" dirty="0" smtClean="0">
                <a:latin typeface="Arial Narrow" pitchFamily="34" charset="0"/>
              </a:rPr>
              <a:t>defending</a:t>
            </a:r>
            <a:r>
              <a:rPr lang="en-US" sz="4400" dirty="0" smtClean="0">
                <a:latin typeface="Arial Narrow" pitchFamily="34" charset="0"/>
              </a:rPr>
              <a:t> Marty        – trying to prove that he made a reasonable mistake.</a:t>
            </a:r>
          </a:p>
          <a:p>
            <a:pPr marL="0" indent="0" eaLnBrk="1" hangingPunct="1">
              <a:lnSpc>
                <a:spcPct val="80000"/>
              </a:lnSpc>
              <a:buNone/>
            </a:pPr>
            <a:endParaRPr lang="en-US" sz="4400" dirty="0">
              <a:latin typeface="Arial Narrow" pitchFamily="34" charset="0"/>
            </a:endParaRPr>
          </a:p>
          <a:p>
            <a:pPr marL="0" indent="0" eaLnBrk="1" hangingPunct="1">
              <a:lnSpc>
                <a:spcPct val="80000"/>
              </a:lnSpc>
              <a:buNone/>
            </a:pPr>
            <a:r>
              <a:rPr lang="en-US" sz="4400" dirty="0" smtClean="0">
                <a:latin typeface="Arial Narrow" pitchFamily="34" charset="0"/>
              </a:rPr>
              <a:t>Or you will be </a:t>
            </a:r>
            <a:r>
              <a:rPr lang="en-US" sz="4400" u="sng" dirty="0" smtClean="0">
                <a:latin typeface="Arial Narrow" pitchFamily="34" charset="0"/>
              </a:rPr>
              <a:t>prosecuting</a:t>
            </a:r>
            <a:r>
              <a:rPr lang="en-US" sz="4400" dirty="0" smtClean="0">
                <a:latin typeface="Arial Narrow" pitchFamily="34" charset="0"/>
              </a:rPr>
              <a:t> Marty           – trying to prove that he should have known the car was not alive.</a:t>
            </a:r>
          </a:p>
        </p:txBody>
      </p:sp>
      <p:sp>
        <p:nvSpPr>
          <p:cNvPr id="14338" name="Title 6"/>
          <p:cNvSpPr>
            <a:spLocks noGrp="1"/>
          </p:cNvSpPr>
          <p:nvPr>
            <p:ph type="title"/>
          </p:nvPr>
        </p:nvSpPr>
        <p:spPr>
          <a:xfrm>
            <a:off x="381000" y="762000"/>
            <a:ext cx="4800600" cy="857250"/>
          </a:xfrm>
        </p:spPr>
        <p:txBody>
          <a:bodyPr/>
          <a:lstStyle/>
          <a:p>
            <a:pPr eaLnBrk="1" hangingPunct="1"/>
            <a:r>
              <a:rPr lang="en-US" sz="5400" b="1" dirty="0" smtClean="0">
                <a:solidFill>
                  <a:schemeClr val="tx1"/>
                </a:solidFill>
                <a:effectLst>
                  <a:outerShdw blurRad="38100" dist="38100" dir="2700000" algn="tl">
                    <a:srgbClr val="000000">
                      <a:alpha val="43137"/>
                    </a:srgbClr>
                  </a:outerShdw>
                </a:effectLst>
              </a:rPr>
              <a:t>Your Job</a:t>
            </a:r>
          </a:p>
        </p:txBody>
      </p:sp>
      <p:sp>
        <p:nvSpPr>
          <p:cNvPr id="2" name="Slide Number Placeholder 1"/>
          <p:cNvSpPr>
            <a:spLocks noGrp="1"/>
          </p:cNvSpPr>
          <p:nvPr>
            <p:ph type="sldNum" sz="quarter" idx="12"/>
          </p:nvPr>
        </p:nvSpPr>
        <p:spPr/>
        <p:txBody>
          <a:bodyPr/>
          <a:lstStyle/>
          <a:p>
            <a:pPr>
              <a:defRPr/>
            </a:pPr>
            <a:fld id="{46BBB25E-E308-4E79-8807-639AF33EBA3C}" type="slidenum">
              <a:rPr lang="en-US" smtClean="0"/>
              <a:pPr>
                <a:defRPr/>
              </a:pPr>
              <a:t>6</a:t>
            </a:fld>
            <a:endParaRPr lang="en-US"/>
          </a:p>
        </p:txBody>
      </p:sp>
    </p:spTree>
    <p:extLst>
      <p:ext uri="{BB962C8B-B14F-4D97-AF65-F5344CB8AC3E}">
        <p14:creationId xmlns:p14="http://schemas.microsoft.com/office/powerpoint/2010/main" val="6514806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4"/>
          <p:cNvSpPr>
            <a:spLocks noGrp="1"/>
          </p:cNvSpPr>
          <p:nvPr>
            <p:ph idx="1"/>
          </p:nvPr>
        </p:nvSpPr>
        <p:spPr>
          <a:xfrm>
            <a:off x="381000" y="1752600"/>
            <a:ext cx="8382000" cy="4800600"/>
          </a:xfrm>
        </p:spPr>
        <p:txBody>
          <a:bodyPr/>
          <a:lstStyle/>
          <a:p>
            <a:pPr eaLnBrk="1" hangingPunct="1">
              <a:lnSpc>
                <a:spcPct val="80000"/>
              </a:lnSpc>
              <a:buFontTx/>
              <a:buChar char="-"/>
            </a:pPr>
            <a:r>
              <a:rPr lang="en-US" sz="3200" dirty="0" smtClean="0">
                <a:latin typeface="Arial Narrow" pitchFamily="34" charset="0"/>
              </a:rPr>
              <a:t>Open Marty Martian in Notability.</a:t>
            </a:r>
          </a:p>
          <a:p>
            <a:pPr eaLnBrk="1" hangingPunct="1">
              <a:lnSpc>
                <a:spcPct val="80000"/>
              </a:lnSpc>
              <a:buFontTx/>
              <a:buChar char="-"/>
            </a:pPr>
            <a:r>
              <a:rPr lang="en-US" sz="3200" b="1" dirty="0" smtClean="0">
                <a:solidFill>
                  <a:srgbClr val="FF0000"/>
                </a:solidFill>
                <a:latin typeface="Arial Narrow" pitchFamily="34" charset="0"/>
              </a:rPr>
              <a:t>Be sure to open the correct one!</a:t>
            </a:r>
          </a:p>
          <a:p>
            <a:pPr lvl="1" eaLnBrk="1" hangingPunct="1">
              <a:lnSpc>
                <a:spcPct val="80000"/>
              </a:lnSpc>
              <a:buFontTx/>
              <a:buChar char="-"/>
            </a:pPr>
            <a:r>
              <a:rPr lang="en-US" sz="3000" b="1" dirty="0" smtClean="0">
                <a:latin typeface="Arial Narrow" pitchFamily="34" charset="0"/>
              </a:rPr>
              <a:t>Marty Martian (Defense)</a:t>
            </a:r>
          </a:p>
          <a:p>
            <a:pPr lvl="1" eaLnBrk="1" hangingPunct="1">
              <a:lnSpc>
                <a:spcPct val="80000"/>
              </a:lnSpc>
              <a:buFontTx/>
              <a:buChar char="-"/>
            </a:pPr>
            <a:r>
              <a:rPr lang="en-US" sz="3000" dirty="0" smtClean="0">
                <a:latin typeface="Arial Narrow" pitchFamily="34" charset="0"/>
              </a:rPr>
              <a:t>OR</a:t>
            </a:r>
          </a:p>
          <a:p>
            <a:pPr lvl="1" eaLnBrk="1" hangingPunct="1">
              <a:lnSpc>
                <a:spcPct val="80000"/>
              </a:lnSpc>
              <a:buFontTx/>
              <a:buChar char="-"/>
            </a:pPr>
            <a:r>
              <a:rPr lang="en-US" sz="3000" b="1" dirty="0" smtClean="0">
                <a:latin typeface="Arial Narrow" pitchFamily="34" charset="0"/>
              </a:rPr>
              <a:t>Marty Martian (Prosecution)</a:t>
            </a:r>
          </a:p>
          <a:p>
            <a:pPr lvl="1" eaLnBrk="1" hangingPunct="1">
              <a:lnSpc>
                <a:spcPct val="80000"/>
              </a:lnSpc>
              <a:buFontTx/>
              <a:buChar char="-"/>
            </a:pPr>
            <a:endParaRPr lang="en-US" sz="3000" dirty="0" smtClean="0">
              <a:latin typeface="Arial Narrow" pitchFamily="34" charset="0"/>
            </a:endParaRPr>
          </a:p>
          <a:p>
            <a:pPr eaLnBrk="1" hangingPunct="1">
              <a:lnSpc>
                <a:spcPct val="80000"/>
              </a:lnSpc>
              <a:buFontTx/>
              <a:buChar char="-"/>
            </a:pPr>
            <a:r>
              <a:rPr lang="en-US" sz="3200" dirty="0">
                <a:latin typeface="Arial Narrow" pitchFamily="34" charset="0"/>
              </a:rPr>
              <a:t>Put it in </a:t>
            </a:r>
            <a:r>
              <a:rPr lang="en-US" sz="3200" b="1" dirty="0">
                <a:latin typeface="Arial Narrow" pitchFamily="34" charset="0"/>
              </a:rPr>
              <a:t>Unit 3 </a:t>
            </a:r>
            <a:r>
              <a:rPr lang="en-US" sz="3200" b="1" dirty="0" smtClean="0">
                <a:latin typeface="Arial Narrow" pitchFamily="34" charset="0"/>
              </a:rPr>
              <a:t>Life</a:t>
            </a:r>
          </a:p>
          <a:p>
            <a:pPr eaLnBrk="1" hangingPunct="1">
              <a:lnSpc>
                <a:spcPct val="80000"/>
              </a:lnSpc>
              <a:buFontTx/>
              <a:buChar char="-"/>
            </a:pPr>
            <a:endParaRPr lang="en-US" sz="3200" dirty="0">
              <a:latin typeface="Arial Narrow" pitchFamily="34" charset="0"/>
            </a:endParaRPr>
          </a:p>
          <a:p>
            <a:pPr eaLnBrk="1" hangingPunct="1">
              <a:lnSpc>
                <a:spcPct val="80000"/>
              </a:lnSpc>
              <a:buFontTx/>
              <a:buChar char="-"/>
            </a:pPr>
            <a:r>
              <a:rPr lang="en-US" sz="3200" dirty="0" smtClean="0">
                <a:latin typeface="Arial Narrow" pitchFamily="34" charset="0"/>
              </a:rPr>
              <a:t>Title it: </a:t>
            </a:r>
            <a:r>
              <a:rPr lang="en-US" sz="3200" b="1" dirty="0" smtClean="0">
                <a:latin typeface="Arial Narrow" pitchFamily="34" charset="0"/>
              </a:rPr>
              <a:t>H#, </a:t>
            </a:r>
            <a:r>
              <a:rPr lang="en-US" sz="3200" b="1" dirty="0" err="1" smtClean="0">
                <a:latin typeface="Arial Narrow" pitchFamily="34" charset="0"/>
              </a:rPr>
              <a:t>Lastname</a:t>
            </a:r>
            <a:r>
              <a:rPr lang="en-US" sz="3200" b="1" dirty="0" smtClean="0">
                <a:latin typeface="Arial Narrow" pitchFamily="34" charset="0"/>
              </a:rPr>
              <a:t>, </a:t>
            </a:r>
            <a:r>
              <a:rPr lang="en-US" sz="3200" b="1" dirty="0" err="1" smtClean="0">
                <a:latin typeface="Arial Narrow" pitchFamily="34" charset="0"/>
              </a:rPr>
              <a:t>Firstname</a:t>
            </a:r>
            <a:r>
              <a:rPr lang="en-US" sz="3200" b="1" dirty="0" smtClean="0">
                <a:latin typeface="Arial Narrow" pitchFamily="34" charset="0"/>
              </a:rPr>
              <a:t>, Marty Martian</a:t>
            </a:r>
            <a:endParaRPr lang="en-US" sz="3200" b="1" dirty="0">
              <a:latin typeface="Arial Narrow" pitchFamily="34" charset="0"/>
            </a:endParaRPr>
          </a:p>
          <a:p>
            <a:pPr eaLnBrk="1" hangingPunct="1">
              <a:lnSpc>
                <a:spcPct val="80000"/>
              </a:lnSpc>
              <a:buFontTx/>
              <a:buChar char="-"/>
            </a:pPr>
            <a:endParaRPr lang="en-US" sz="3200" dirty="0" smtClean="0">
              <a:latin typeface="Arial Narrow" pitchFamily="34" charset="0"/>
            </a:endParaRPr>
          </a:p>
        </p:txBody>
      </p:sp>
      <p:sp>
        <p:nvSpPr>
          <p:cNvPr id="14338" name="Title 6"/>
          <p:cNvSpPr>
            <a:spLocks noGrp="1"/>
          </p:cNvSpPr>
          <p:nvPr>
            <p:ph type="title"/>
          </p:nvPr>
        </p:nvSpPr>
        <p:spPr>
          <a:xfrm>
            <a:off x="381000" y="762000"/>
            <a:ext cx="7924800" cy="857250"/>
          </a:xfrm>
        </p:spPr>
        <p:txBody>
          <a:bodyPr/>
          <a:lstStyle/>
          <a:p>
            <a:pPr eaLnBrk="1" hangingPunct="1"/>
            <a:r>
              <a:rPr lang="en-US" sz="5400" b="1" dirty="0" smtClean="0">
                <a:solidFill>
                  <a:schemeClr val="tx1"/>
                </a:solidFill>
                <a:effectLst>
                  <a:outerShdw blurRad="38100" dist="38100" dir="2700000" algn="tl">
                    <a:srgbClr val="000000">
                      <a:alpha val="43137"/>
                    </a:srgbClr>
                  </a:outerShdw>
                </a:effectLst>
              </a:rPr>
              <a:t>Marty Martian Worksheet</a:t>
            </a:r>
          </a:p>
        </p:txBody>
      </p:sp>
      <p:sp>
        <p:nvSpPr>
          <p:cNvPr id="2" name="Slide Number Placeholder 1"/>
          <p:cNvSpPr>
            <a:spLocks noGrp="1"/>
          </p:cNvSpPr>
          <p:nvPr>
            <p:ph type="sldNum" sz="quarter" idx="12"/>
          </p:nvPr>
        </p:nvSpPr>
        <p:spPr/>
        <p:txBody>
          <a:bodyPr/>
          <a:lstStyle/>
          <a:p>
            <a:pPr>
              <a:defRPr/>
            </a:pPr>
            <a:fld id="{46BBB25E-E308-4E79-8807-639AF33EBA3C}" type="slidenum">
              <a:rPr lang="en-US" smtClean="0"/>
              <a:pPr>
                <a:defRPr/>
              </a:pPr>
              <a:t>7</a:t>
            </a:fld>
            <a:endParaRPr lang="en-US"/>
          </a:p>
        </p:txBody>
      </p:sp>
    </p:spTree>
    <p:extLst>
      <p:ext uri="{BB962C8B-B14F-4D97-AF65-F5344CB8AC3E}">
        <p14:creationId xmlns:p14="http://schemas.microsoft.com/office/powerpoint/2010/main" val="22717784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6"/>
          <p:cNvSpPr>
            <a:spLocks noGrp="1"/>
          </p:cNvSpPr>
          <p:nvPr>
            <p:ph type="title"/>
          </p:nvPr>
        </p:nvSpPr>
        <p:spPr>
          <a:xfrm>
            <a:off x="533400" y="762000"/>
            <a:ext cx="8229600" cy="857250"/>
          </a:xfrm>
        </p:spPr>
        <p:txBody>
          <a:bodyPr/>
          <a:lstStyle/>
          <a:p>
            <a:pPr eaLnBrk="1" hangingPunct="1"/>
            <a:r>
              <a:rPr lang="en-US" sz="4400" b="1" dirty="0" smtClean="0">
                <a:solidFill>
                  <a:schemeClr val="tx1"/>
                </a:solidFill>
                <a:effectLst>
                  <a:outerShdw blurRad="38100" dist="38100" dir="2700000" algn="tl">
                    <a:srgbClr val="000000">
                      <a:alpha val="43137"/>
                    </a:srgbClr>
                  </a:outerShdw>
                </a:effectLst>
              </a:rPr>
              <a:t>Claims/Evidence Chart: What to Do</a:t>
            </a:r>
          </a:p>
        </p:txBody>
      </p:sp>
      <p:sp>
        <p:nvSpPr>
          <p:cNvPr id="8" name="Content Placeholder 4"/>
          <p:cNvSpPr txBox="1">
            <a:spLocks/>
          </p:cNvSpPr>
          <p:nvPr/>
        </p:nvSpPr>
        <p:spPr>
          <a:xfrm>
            <a:off x="152400" y="1676400"/>
            <a:ext cx="8686800" cy="5029200"/>
          </a:xfrm>
          <a:prstGeom prst="rect">
            <a:avLst/>
          </a:prstGeom>
        </p:spPr>
        <p:txBody>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457200" indent="-457200" eaLnBrk="1" hangingPunct="1">
              <a:buClrTx/>
              <a:buAutoNum type="arabicPeriod"/>
            </a:pPr>
            <a:r>
              <a:rPr lang="en-US" sz="2800" dirty="0" smtClean="0">
                <a:latin typeface="Arial Narrow" pitchFamily="34" charset="0"/>
              </a:rPr>
              <a:t>Think about what it means to be a </a:t>
            </a:r>
            <a:r>
              <a:rPr lang="en-US" sz="2800" u="sng" dirty="0" smtClean="0">
                <a:latin typeface="Arial Narrow" pitchFamily="34" charset="0"/>
              </a:rPr>
              <a:t>LIVING</a:t>
            </a:r>
            <a:r>
              <a:rPr lang="en-US" sz="2800" dirty="0" smtClean="0">
                <a:latin typeface="Arial Narrow" pitchFamily="34" charset="0"/>
              </a:rPr>
              <a:t> thing. </a:t>
            </a:r>
          </a:p>
          <a:p>
            <a:pPr marL="457200" indent="-457200" eaLnBrk="1" hangingPunct="1">
              <a:buClrTx/>
              <a:buAutoNum type="arabicPeriod"/>
            </a:pPr>
            <a:r>
              <a:rPr lang="en-US" sz="2800" dirty="0" smtClean="0">
                <a:latin typeface="Arial Narrow" pitchFamily="34" charset="0"/>
              </a:rPr>
              <a:t>Make </a:t>
            </a:r>
            <a:r>
              <a:rPr lang="en-US" sz="2800" b="1" dirty="0" smtClean="0">
                <a:latin typeface="Arial Narrow" pitchFamily="34" charset="0"/>
              </a:rPr>
              <a:t>at least 5 CLAIMS</a:t>
            </a:r>
            <a:r>
              <a:rPr lang="en-US" sz="2800" dirty="0" smtClean="0">
                <a:latin typeface="Arial Narrow" pitchFamily="34" charset="0"/>
              </a:rPr>
              <a:t> to support </a:t>
            </a:r>
            <a:r>
              <a:rPr lang="en-US" sz="2800" i="1" dirty="0" smtClean="0">
                <a:latin typeface="Arial Narrow" pitchFamily="34" charset="0"/>
              </a:rPr>
              <a:t>your case </a:t>
            </a:r>
            <a:r>
              <a:rPr lang="en-US" sz="2800" dirty="0" smtClean="0">
                <a:latin typeface="Arial Narrow" pitchFamily="34" charset="0"/>
              </a:rPr>
              <a:t>(see below).</a:t>
            </a:r>
          </a:p>
          <a:p>
            <a:pPr marL="457200" indent="-457200" eaLnBrk="1" hangingPunct="1">
              <a:buClrTx/>
              <a:buAutoNum type="arabicPeriod"/>
            </a:pPr>
            <a:r>
              <a:rPr lang="en-US" sz="2800" dirty="0" smtClean="0">
                <a:latin typeface="Arial Narrow" pitchFamily="34" charset="0"/>
              </a:rPr>
              <a:t>Justify EACH claim with EVIDENCE.</a:t>
            </a:r>
            <a:endParaRPr lang="en-US" sz="2800" dirty="0">
              <a:latin typeface="Arial Narrow" pitchFamily="34" charset="0"/>
            </a:endParaRPr>
          </a:p>
          <a:p>
            <a:pPr marL="457200" indent="-457200" eaLnBrk="1" hangingPunct="1">
              <a:buClrTx/>
              <a:buAutoNum type="arabicPeriod"/>
            </a:pPr>
            <a:endParaRPr lang="en-US" sz="1100" dirty="0" smtClean="0">
              <a:latin typeface="Arial Narrow" pitchFamily="34" charset="0"/>
            </a:endParaRPr>
          </a:p>
          <a:p>
            <a:pPr eaLnBrk="1" hangingPunct="1">
              <a:buNone/>
            </a:pPr>
            <a:r>
              <a:rPr lang="en-US" sz="2400" b="1" u="sng" dirty="0" smtClean="0">
                <a:solidFill>
                  <a:srgbClr val="FF0000"/>
                </a:solidFill>
                <a:latin typeface="Arial Narrow" pitchFamily="34" charset="0"/>
              </a:rPr>
              <a:t>DEFENSE</a:t>
            </a:r>
          </a:p>
          <a:p>
            <a:pPr eaLnBrk="1" hangingPunct="1">
              <a:buNone/>
            </a:pPr>
            <a:r>
              <a:rPr lang="en-US" sz="2800" dirty="0" smtClean="0">
                <a:latin typeface="Arial Narrow" pitchFamily="34" charset="0"/>
              </a:rPr>
              <a:t>Agrees with/supports Marty</a:t>
            </a:r>
          </a:p>
          <a:p>
            <a:pPr eaLnBrk="1" hangingPunct="1">
              <a:buNone/>
            </a:pPr>
            <a:r>
              <a:rPr lang="en-US" sz="2800" dirty="0">
                <a:latin typeface="Arial Narrow" pitchFamily="34" charset="0"/>
              </a:rPr>
              <a:t>S</a:t>
            </a:r>
            <a:r>
              <a:rPr lang="en-US" sz="2800" dirty="0" smtClean="0">
                <a:latin typeface="Arial Narrow" pitchFamily="34" charset="0"/>
              </a:rPr>
              <a:t>how why Marty could think that </a:t>
            </a:r>
            <a:r>
              <a:rPr lang="en-US" sz="2800" dirty="0">
                <a:latin typeface="Arial Narrow" pitchFamily="34" charset="0"/>
              </a:rPr>
              <a:t>the </a:t>
            </a:r>
            <a:r>
              <a:rPr lang="en-US" sz="2800" u="sng" dirty="0">
                <a:latin typeface="Arial Narrow" pitchFamily="34" charset="0"/>
              </a:rPr>
              <a:t>car </a:t>
            </a:r>
            <a:r>
              <a:rPr lang="en-US" sz="2800" b="1" u="sng" dirty="0" smtClean="0">
                <a:latin typeface="Arial Narrow" pitchFamily="34" charset="0"/>
              </a:rPr>
              <a:t>IS</a:t>
            </a:r>
            <a:r>
              <a:rPr lang="en-US" sz="2800" u="sng" dirty="0" smtClean="0">
                <a:latin typeface="Arial Narrow" pitchFamily="34" charset="0"/>
              </a:rPr>
              <a:t> a living thing</a:t>
            </a:r>
          </a:p>
          <a:p>
            <a:pPr eaLnBrk="1" hangingPunct="1">
              <a:buNone/>
            </a:pPr>
            <a:endParaRPr lang="en-US" sz="2400" dirty="0" smtClean="0">
              <a:latin typeface="Arial Narrow" pitchFamily="34" charset="0"/>
            </a:endParaRPr>
          </a:p>
          <a:p>
            <a:pPr eaLnBrk="1" hangingPunct="1">
              <a:buNone/>
            </a:pPr>
            <a:r>
              <a:rPr lang="en-US" sz="2400" b="1" u="sng" dirty="0" smtClean="0">
                <a:solidFill>
                  <a:srgbClr val="FF0000"/>
                </a:solidFill>
                <a:latin typeface="Arial Narrow" pitchFamily="34" charset="0"/>
              </a:rPr>
              <a:t>PROSECUTION</a:t>
            </a:r>
          </a:p>
          <a:p>
            <a:pPr eaLnBrk="1" hangingPunct="1">
              <a:buNone/>
            </a:pPr>
            <a:r>
              <a:rPr lang="en-US" sz="2800" dirty="0" smtClean="0">
                <a:latin typeface="Arial Narrow" pitchFamily="34" charset="0"/>
              </a:rPr>
              <a:t>Disagrees with Marty</a:t>
            </a:r>
          </a:p>
          <a:p>
            <a:pPr eaLnBrk="1" hangingPunct="1">
              <a:buNone/>
            </a:pPr>
            <a:r>
              <a:rPr lang="en-US" sz="2800" dirty="0" smtClean="0">
                <a:latin typeface="Arial Narrow" pitchFamily="34" charset="0"/>
              </a:rPr>
              <a:t>Makes </a:t>
            </a:r>
            <a:r>
              <a:rPr lang="en-US" sz="2800" b="1" dirty="0" smtClean="0">
                <a:latin typeface="Arial Narrow" pitchFamily="34" charset="0"/>
              </a:rPr>
              <a:t>CLAIMS</a:t>
            </a:r>
            <a:r>
              <a:rPr lang="en-US" sz="2800" dirty="0" smtClean="0">
                <a:latin typeface="Arial Narrow" pitchFamily="34" charset="0"/>
              </a:rPr>
              <a:t> </a:t>
            </a:r>
            <a:r>
              <a:rPr lang="en-US" sz="2800" dirty="0">
                <a:latin typeface="Arial Narrow" pitchFamily="34" charset="0"/>
              </a:rPr>
              <a:t>to </a:t>
            </a:r>
            <a:r>
              <a:rPr lang="en-US" sz="2800" dirty="0" smtClean="0">
                <a:latin typeface="Arial Narrow" pitchFamily="34" charset="0"/>
              </a:rPr>
              <a:t>show that </a:t>
            </a:r>
            <a:r>
              <a:rPr lang="en-US" sz="2800" dirty="0">
                <a:latin typeface="Arial Narrow" pitchFamily="34" charset="0"/>
              </a:rPr>
              <a:t>the </a:t>
            </a:r>
            <a:r>
              <a:rPr lang="en-US" sz="2800" u="sng" dirty="0" smtClean="0">
                <a:latin typeface="Arial Narrow" pitchFamily="34" charset="0"/>
              </a:rPr>
              <a:t>car </a:t>
            </a:r>
            <a:r>
              <a:rPr lang="en-US" sz="2800" b="1" u="sng" dirty="0" smtClean="0">
                <a:latin typeface="Arial Narrow" pitchFamily="34" charset="0"/>
              </a:rPr>
              <a:t>IS </a:t>
            </a:r>
            <a:r>
              <a:rPr lang="en-US" sz="2800" b="1" u="sng" dirty="0">
                <a:latin typeface="Arial Narrow" pitchFamily="34" charset="0"/>
              </a:rPr>
              <a:t>NOT</a:t>
            </a:r>
            <a:r>
              <a:rPr lang="en-US" sz="2800" u="sng" dirty="0">
                <a:latin typeface="Arial Narrow" pitchFamily="34" charset="0"/>
              </a:rPr>
              <a:t> a living </a:t>
            </a:r>
            <a:r>
              <a:rPr lang="en-US" sz="2800" u="sng" dirty="0" smtClean="0">
                <a:latin typeface="Arial Narrow" pitchFamily="34" charset="0"/>
              </a:rPr>
              <a:t>thing</a:t>
            </a:r>
            <a:endParaRPr lang="en-US" sz="2800" dirty="0">
              <a:latin typeface="Arial Narrow" pitchFamily="34" charset="0"/>
            </a:endParaRPr>
          </a:p>
          <a:p>
            <a:pPr eaLnBrk="1" hangingPunct="1">
              <a:buFont typeface="Wingdings 2" pitchFamily="18" charset="2"/>
              <a:buNone/>
            </a:pPr>
            <a:endParaRPr lang="en-US" sz="2400" dirty="0" smtClean="0"/>
          </a:p>
          <a:p>
            <a:pPr eaLnBrk="1" hangingPunct="1">
              <a:buFont typeface="Wingdings 2" pitchFamily="18" charset="2"/>
              <a:buNone/>
            </a:pPr>
            <a:r>
              <a:rPr lang="en-US" sz="2400" dirty="0" smtClean="0"/>
              <a:t>	</a:t>
            </a:r>
          </a:p>
        </p:txBody>
      </p:sp>
    </p:spTree>
    <p:extLst>
      <p:ext uri="{BB962C8B-B14F-4D97-AF65-F5344CB8AC3E}">
        <p14:creationId xmlns:p14="http://schemas.microsoft.com/office/powerpoint/2010/main" val="303270275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b="1" dirty="0" smtClean="0">
                <a:solidFill>
                  <a:schemeClr val="tx2">
                    <a:lumMod val="60000"/>
                    <a:lumOff val="40000"/>
                  </a:schemeClr>
                </a:solidFill>
                <a:effectLst>
                  <a:outerShdw blurRad="38100" dist="38100" dir="2700000" algn="tl">
                    <a:srgbClr val="000000">
                      <a:alpha val="43137"/>
                    </a:srgbClr>
                  </a:outerShdw>
                </a:effectLst>
              </a:rPr>
              <a:t>Research</a:t>
            </a:r>
            <a:endParaRPr lang="en-US" b="1" dirty="0">
              <a:solidFill>
                <a:schemeClr val="tx2">
                  <a:lumMod val="60000"/>
                  <a:lumOff val="4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2133600"/>
            <a:ext cx="8229600" cy="2667000"/>
          </a:xfrm>
        </p:spPr>
        <p:txBody>
          <a:bodyPr/>
          <a:lstStyle/>
          <a:p>
            <a:r>
              <a:rPr lang="en-US" sz="4400" dirty="0">
                <a:latin typeface="Arial Narrow" pitchFamily="34" charset="0"/>
              </a:rPr>
              <a:t>R</a:t>
            </a:r>
            <a:r>
              <a:rPr lang="en-US" sz="4400" dirty="0" smtClean="0">
                <a:latin typeface="Arial Narrow" pitchFamily="34" charset="0"/>
              </a:rPr>
              <a:t>ead over your research documents* </a:t>
            </a:r>
          </a:p>
          <a:p>
            <a:r>
              <a:rPr lang="en-US" sz="4400" dirty="0" smtClean="0">
                <a:latin typeface="Arial Narrow" pitchFamily="34" charset="0"/>
              </a:rPr>
              <a:t>Prepare for your case by completing the Claims/Evidence Chart.</a:t>
            </a:r>
            <a:endParaRPr lang="en-US" sz="4400" dirty="0">
              <a:latin typeface="Arial Narrow" pitchFamily="34" charset="0"/>
            </a:endParaRPr>
          </a:p>
        </p:txBody>
      </p:sp>
      <p:pic>
        <p:nvPicPr>
          <p:cNvPr id="9218" name="Picture 2" descr="C:\Documents and Settings\Administrator\Local Settings\Temporary Internet Files\Content.IE5\R9EPT5PK\MC900440424[1].wmf"/>
          <p:cNvPicPr>
            <a:picLocks noChangeAspect="1" noChangeArrowheads="1"/>
          </p:cNvPicPr>
          <p:nvPr/>
        </p:nvPicPr>
        <p:blipFill>
          <a:blip r:embed="rId3" cstate="print"/>
          <a:srcRect/>
          <a:stretch>
            <a:fillRect/>
          </a:stretch>
        </p:blipFill>
        <p:spPr bwMode="auto">
          <a:xfrm>
            <a:off x="6788231" y="228600"/>
            <a:ext cx="2127169" cy="1752600"/>
          </a:xfrm>
          <a:prstGeom prst="rect">
            <a:avLst/>
          </a:prstGeom>
          <a:noFill/>
        </p:spPr>
      </p:pic>
      <p:sp>
        <p:nvSpPr>
          <p:cNvPr id="5" name="Content Placeholder 2"/>
          <p:cNvSpPr txBox="1">
            <a:spLocks/>
          </p:cNvSpPr>
          <p:nvPr/>
        </p:nvSpPr>
        <p:spPr bwMode="auto">
          <a:xfrm>
            <a:off x="152400" y="4953000"/>
            <a:ext cx="8991600"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2" pitchFamily="18" charset="2"/>
              <a:buNone/>
            </a:pPr>
            <a:r>
              <a:rPr lang="en-US" sz="3600" b="1" dirty="0" smtClean="0">
                <a:latin typeface="Arial Narrow" pitchFamily="34" charset="0"/>
              </a:rPr>
              <a:t>*Defense: </a:t>
            </a:r>
            <a:r>
              <a:rPr lang="en-US" sz="3600" b="1" dirty="0" smtClean="0">
                <a:solidFill>
                  <a:srgbClr val="FF0000"/>
                </a:solidFill>
                <a:latin typeface="Arial Narrow" pitchFamily="34" charset="0"/>
              </a:rPr>
              <a:t>Marty’s Defense Statements</a:t>
            </a:r>
          </a:p>
          <a:p>
            <a:pPr>
              <a:buFont typeface="Wingdings 2" pitchFamily="18" charset="2"/>
              <a:buNone/>
            </a:pPr>
            <a:r>
              <a:rPr lang="en-US" sz="3600" b="1" dirty="0" smtClean="0">
                <a:latin typeface="Arial Narrow" pitchFamily="34" charset="0"/>
              </a:rPr>
              <a:t>*Prosecution: </a:t>
            </a:r>
            <a:r>
              <a:rPr lang="en-US" sz="3600" b="1" dirty="0" smtClean="0">
                <a:solidFill>
                  <a:srgbClr val="FF0000"/>
                </a:solidFill>
                <a:latin typeface="Arial Narrow" pitchFamily="34" charset="0"/>
              </a:rPr>
              <a:t>Textbook</a:t>
            </a:r>
            <a:r>
              <a:rPr lang="en-US" sz="3600" b="1" dirty="0" smtClean="0">
                <a:latin typeface="Arial Narrow" pitchFamily="34" charset="0"/>
              </a:rPr>
              <a:t> </a:t>
            </a:r>
            <a:r>
              <a:rPr lang="en-US" sz="3600" b="1" dirty="0" smtClean="0">
                <a:solidFill>
                  <a:srgbClr val="FF0000"/>
                </a:solidFill>
                <a:latin typeface="Arial Narrow" pitchFamily="34" charset="0"/>
              </a:rPr>
              <a:t>(pages 38-41)</a:t>
            </a:r>
            <a:endParaRPr lang="en-US" sz="3600" b="1" dirty="0">
              <a:solidFill>
                <a:srgbClr val="FF0000"/>
              </a:solidFill>
              <a:latin typeface="Arial Narrow" pitchFamily="34" charset="0"/>
            </a:endParaRPr>
          </a:p>
        </p:txBody>
      </p:sp>
      <p:sp>
        <p:nvSpPr>
          <p:cNvPr id="4" name="Slide Number Placeholder 3"/>
          <p:cNvSpPr>
            <a:spLocks noGrp="1"/>
          </p:cNvSpPr>
          <p:nvPr>
            <p:ph type="sldNum" sz="quarter" idx="12"/>
          </p:nvPr>
        </p:nvSpPr>
        <p:spPr/>
        <p:txBody>
          <a:bodyPr/>
          <a:lstStyle/>
          <a:p>
            <a:pPr>
              <a:defRPr/>
            </a:pPr>
            <a:fld id="{46BBB25E-E308-4E79-8807-639AF33EBA3C}" type="slidenum">
              <a:rPr lang="en-US" smtClean="0"/>
              <a:pPr>
                <a:defRPr/>
              </a:pPr>
              <a:t>9</a:t>
            </a:fld>
            <a:endParaRPr lang="en-US"/>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3637</TotalTime>
  <Words>736</Words>
  <Application>Microsoft Macintosh PowerPoint</Application>
  <PresentationFormat>On-screen Show (4:3)</PresentationFormat>
  <Paragraphs>125</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Marty Martian: A courtroom trial about living things</vt:lpstr>
      <vt:lpstr>Learning Target</vt:lpstr>
      <vt:lpstr>Marty’s Quest</vt:lpstr>
      <vt:lpstr>Marty’s Quest</vt:lpstr>
      <vt:lpstr>Brainstorm</vt:lpstr>
      <vt:lpstr>Your Job</vt:lpstr>
      <vt:lpstr>Marty Martian Worksheet</vt:lpstr>
      <vt:lpstr>Claims/Evidence Chart: What to Do</vt:lpstr>
      <vt:lpstr>Research</vt:lpstr>
      <vt:lpstr>Collaboration</vt:lpstr>
      <vt:lpstr>Jury Duty</vt:lpstr>
      <vt:lpstr>Welcome to Court!</vt:lpstr>
      <vt:lpstr>Rules and Guidelines</vt:lpstr>
      <vt:lpstr>Welcome to Court:  Defense</vt:lpstr>
      <vt:lpstr>Welcome to Court: Prosecution</vt:lpstr>
      <vt:lpstr>Welcome to Court: Open Floor</vt:lpstr>
      <vt:lpstr>Sentence Starters</vt:lpstr>
      <vt:lpstr>AND THE VERDICT IS……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Martian and the Car</dc:title>
  <dc:creator>Owner</dc:creator>
  <cp:lastModifiedBy>User</cp:lastModifiedBy>
  <cp:revision>90</cp:revision>
  <cp:lastPrinted>2012-10-23T17:09:37Z</cp:lastPrinted>
  <dcterms:created xsi:type="dcterms:W3CDTF">2011-02-16T23:50:49Z</dcterms:created>
  <dcterms:modified xsi:type="dcterms:W3CDTF">2013-10-03T02:48:52Z</dcterms:modified>
</cp:coreProperties>
</file>